
<file path=[Content_Types].xml><?xml version="1.0" encoding="utf-8"?>
<Types xmlns="http://schemas.openxmlformats.org/package/2006/content-types">
  <Override PartName="/ppt/slideMasters/slideMaster2.xml" ContentType="application/vnd.openxmlformats-officedocument.presentationml.slideMaster+xml"/>
  <Override PartName="/ppt/embeddings/oleObject1.bin" ContentType="application/vnd.openxmlformats-officedocument.oleObject"/>
  <Default Extension="xml" ContentType="application/xml"/>
  <Override PartName="/ppt/tableStyles.xml" ContentType="application/vnd.openxmlformats-officedocument.presentationml.tableStyles+xml"/>
  <Override PartName="/ppt/slideLayouts/slideLayout33.xml" ContentType="application/vnd.openxmlformats-officedocument.presentationml.slideLayout+xml"/>
  <Override PartName="/ppt/notesSlides/notesSlide1.xml" ContentType="application/vnd.openxmlformats-officedocument.presentationml.notesSlide+xml"/>
  <Override PartName="/ppt/slideLayouts/slideLayout16.xml" ContentType="application/vnd.openxmlformats-officedocument.presentationml.slideLayout+xml"/>
  <Override PartName="/ppt/slideLayouts/slideLayout42.xml" ContentType="application/vnd.openxmlformats-officedocument.presentationml.slideLayout+xml"/>
  <Override PartName="/ppt/slideLayouts/slideLayout25.xml" ContentType="application/vnd.openxmlformats-officedocument.presentationml.slideLayout+xml"/>
  <Override PartName="/ppt/slides/slide5.xml" ContentType="application/vnd.openxmlformats-officedocument.presentationml.slide+xml"/>
  <Override PartName="/ppt/tags/tag4.xml" ContentType="application/vnd.openxmlformats-officedocument.presentationml.tags+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Layouts/slideLayout39.xml" ContentType="application/vnd.openxmlformats-officedocument.presentationml.slideLayout+xml"/>
  <Override PartName="/docProps/core.xml" ContentType="application/vnd.openxmlformats-package.core-properties+xml"/>
  <Override PartName="/ppt/notesSlides/notesSlide7.xml" ContentType="application/vnd.openxmlformats-officedocument.presentationml.notesSlide+xml"/>
  <Override PartName="/ppt/slideLayouts/slideLayout32.xml" ContentType="application/vnd.openxmlformats-officedocument.presentationml.slideLayout+xml"/>
  <Override PartName="/ppt/slideLayouts/slideLayout15.xml" ContentType="application/vnd.openxmlformats-officedocument.presentationml.slideLayout+xml"/>
  <Default Extension="vml" ContentType="application/vnd.openxmlformats-officedocument.vmlDrawing"/>
  <Override PartName="/ppt/slideLayouts/slideLayout41.xml" ContentType="application/vnd.openxmlformats-officedocument.presentationml.slideLayout+xml"/>
  <Override PartName="/ppt/slideLayouts/slideLayout24.xml" ContentType="application/vnd.openxmlformats-officedocument.presentationml.slideLayout+xml"/>
  <Override PartName="/ppt/tags/tag3.xml" ContentType="application/vnd.openxmlformats-officedocument.presentationml.tags+xml"/>
  <Override PartName="/ppt/slides/slide4.xml" ContentType="application/vnd.openxmlformats-officedocument.presentationml.slide+xml"/>
  <Override PartName="/ppt/slideLayouts/slideLayout4.xml" ContentType="application/vnd.openxmlformats-officedocument.presentationml.slideLayout+xml"/>
  <Default Extension="png" ContentType="image/png"/>
  <Override PartName="/ppt/slideLayouts/slideLayout38.xml" ContentType="application/vnd.openxmlformats-officedocument.presentationml.slideLayout+xml"/>
  <Override PartName="/ppt/notesSlides/notesSlide6.xml" ContentType="application/vnd.openxmlformats-officedocument.presentationml.notesSlide+xml"/>
  <Override PartName="/ppt/presProps.xml" ContentType="application/vnd.openxmlformats-officedocument.presentationml.presProps+xml"/>
  <Override PartName="/ppt/slideLayouts/slideLayout31.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14.xml" ContentType="application/vnd.openxmlformats-officedocument.presentationml.slideLayout+xml"/>
  <Override PartName="/ppt/slideLayouts/slideLayout40.xml" ContentType="application/vnd.openxmlformats-officedocument.presentationml.slideLayout+xml"/>
  <Override PartName="/ppt/tags/tag9.xml" ContentType="application/vnd.openxmlformats-officedocument.presentationml.tags+xml"/>
  <Override PartName="/ppt/slideLayouts/slideLayout23.xml" ContentType="application/vnd.openxmlformats-officedocument.presentationml.slideLayout+xml"/>
  <Override PartName="/ppt/tags/tag2.xml" ContentType="application/vnd.openxmlformats-officedocument.presentationml.tags+xml"/>
  <Override PartName="/ppt/slides/slide3.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slideLayouts/slideLayout37.xml" ContentType="application/vnd.openxmlformats-officedocument.presentationml.slideLayout+xml"/>
  <Override PartName="/ppt/notesSlides/notesSlide5.xml" ContentType="application/vnd.openxmlformats-officedocument.presentationml.notesSlide+xml"/>
  <Override PartName="/ppt/slideLayouts/slideLayout30.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tags/tag13.xml" ContentType="application/vnd.openxmlformats-officedocument.presentationml.tags+xml"/>
  <Override PartName="/ppt/slideLayouts/slideLayout13.xml" ContentType="application/vnd.openxmlformats-officedocument.presentationml.slideLayout+xml"/>
  <Override PartName="/ppt/slideLayouts/slideLayout29.xml" ContentType="application/vnd.openxmlformats-officedocument.presentationml.slideLayout+xml"/>
  <Override PartName="/ppt/slides/slide9.xml" ContentType="application/vnd.openxmlformats-officedocument.presentationml.slide+xml"/>
  <Override PartName="/ppt/tags/tag8.xml" ContentType="application/vnd.openxmlformats-officedocument.presentationml.tags+xml"/>
  <Override PartName="/ppt/slideLayouts/slideLayout9.xml" ContentType="application/vnd.openxmlformats-officedocument.presentationml.slideLayout+xml"/>
  <Override PartName="/ppt/slideLayouts/slideLayout22.xml" ContentType="application/vnd.openxmlformats-officedocument.presentationml.slideLayout+xml"/>
  <Override PartName="/ppt/tags/tag1.xml" ContentType="application/vnd.openxmlformats-officedocument.presentationml.tags+xml"/>
  <Override PartName="/ppt/slides/slide2.xml" ContentType="application/vnd.openxmlformats-officedocument.presentationml.slide+xml"/>
  <Override PartName="/ppt/slideLayouts/slideLayout2.xml" ContentType="application/vnd.openxmlformats-officedocument.presentationml.slideLayout+xml"/>
  <Override PartName="/ppt/slides/slide10.xml" ContentType="application/vnd.openxmlformats-officedocument.presentationml.slide+xml"/>
  <Override PartName="/ppt/embeddings/oleObject4.bin" ContentType="application/vnd.openxmlformats-officedocument.oleObject"/>
  <Override PartName="/docProps/app.xml" ContentType="application/vnd.openxmlformats-officedocument.extended-properties+xml"/>
  <Override PartName="/ppt/slideLayouts/slideLayout36.xml" ContentType="application/vnd.openxmlformats-officedocument.presentationml.slideLayout+xml"/>
  <Override PartName="/ppt/notesSlides/notesSlide4.xml" ContentType="application/vnd.openxmlformats-officedocument.presentationml.notesSlide+xml"/>
  <Override PartName="/ppt/slideLayouts/slideLayout19.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tags/tag12.xml" ContentType="application/vnd.openxmlformats-officedocument.presentationml.tags+xml"/>
  <Override PartName="/ppt/slideLayouts/slideLayout12.xml" ContentType="application/vnd.openxmlformats-officedocument.presentationml.slideLayout+xml"/>
  <Override PartName="/ppt/slideLayouts/slideLayout28.xml" ContentType="application/vnd.openxmlformats-officedocument.presentationml.slideLayout+xml"/>
  <Override PartName="/ppt/slides/slide8.xml" ContentType="application/vnd.openxmlformats-officedocument.presentationml.slide+xml"/>
  <Override PartName="/ppt/tags/tag7.xml" ContentType="application/vnd.openxmlformats-officedocument.presentationml.tags+xml"/>
  <Override PartName="/ppt/slideLayouts/slideLayout8.xml" ContentType="application/vnd.openxmlformats-officedocument.presentationml.slideLayout+xml"/>
  <Override PartName="/ppt/slideLayouts/slideLayout21.xml" ContentType="application/vnd.openxmlformats-officedocument.presentationml.slideLayout+xml"/>
  <Override PartName="/ppt/slides/slide1.xml" ContentType="application/vnd.openxmlformats-officedocument.presentationml.slide+xml"/>
  <Override PartName="/ppt/slideLayouts/slideLayout1.xml" ContentType="application/vnd.openxmlformats-officedocument.presentationml.slideLayout+xml"/>
  <Override PartName="/ppt/slideMasters/slideMaster4.xml" ContentType="application/vnd.openxmlformats-officedocument.presentationml.slideMaster+xml"/>
  <Default Extension="jpeg" ContentType="image/jpeg"/>
  <Override PartName="/ppt/viewProps.xml" ContentType="application/vnd.openxmlformats-officedocument.presentationml.viewProps+xml"/>
  <Override PartName="/ppt/embeddings/oleObject3.bin" ContentType="application/vnd.openxmlformats-officedocument.oleObject"/>
  <Override PartName="/ppt/slideLayouts/slideLayout35.xml" ContentType="application/vnd.openxmlformats-officedocument.presentationml.slideLayout+xml"/>
  <Override PartName="/ppt/notesSlides/notesSlide3.xml" ContentType="application/vnd.openxmlformats-officedocument.presentationml.notes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44.xml" ContentType="application/vnd.openxmlformats-officedocument.presentationml.slideLayout+xml"/>
  <Override PartName="/ppt/tags/tag11.xml" ContentType="application/vnd.openxmlformats-officedocument.presentationml.tags+xml"/>
  <Override PartName="/ppt/slideLayouts/slideLayout11.xml" ContentType="application/vnd.openxmlformats-officedocument.presentationml.slideLayout+xml"/>
  <Override PartName="/ppt/slideLayouts/slideLayout27.xml" ContentType="application/vnd.openxmlformats-officedocument.presentationml.slideLayout+xml"/>
  <Override PartName="/ppt/slides/slide7.xml" ContentType="application/vnd.openxmlformats-officedocument.presentationml.slide+xml"/>
  <Override PartName="/ppt/tags/tag6.xml" ContentType="application/vnd.openxmlformats-officedocument.presentationml.tags+xml"/>
  <Override PartName="/ppt/slideLayouts/slideLayout7.xml" ContentType="application/vnd.openxmlformats-officedocument.presentationml.slideLayout+xml"/>
  <Override PartName="/ppt/slideLayouts/slideLayout20.xml" ContentType="application/vnd.openxmlformats-officedocument.presentationml.slideLayout+xml"/>
  <Override PartName="/ppt/notesMasters/notesMaster1.xml" ContentType="application/vnd.openxmlformats-officedocument.presentationml.notesMaster+xml"/>
  <Override PartName="/ppt/slideMasters/slideMaster3.xml" ContentType="application/vnd.openxmlformats-officedocument.presentationml.slideMaster+xml"/>
  <Override PartName="/ppt/embeddings/oleObject2.bin" ContentType="application/vnd.openxmlformats-officedocument.oleObject"/>
  <Override PartName="/ppt/slideLayouts/slideLayout34.xml" ContentType="application/vnd.openxmlformats-officedocument.presentationml.slideLayout+xml"/>
  <Override PartName="/ppt/notesSlides/notesSlide2.xml" ContentType="application/vnd.openxmlformats-officedocument.presentationml.notesSlide+xml"/>
  <Override PartName="/ppt/slideLayouts/slideLayout17.xml" ContentType="application/vnd.openxmlformats-officedocument.presentationml.slideLayout+xml"/>
  <Override PartName="/ppt/slideLayouts/slideLayout43.xml" ContentType="application/vnd.openxmlformats-officedocument.presentationml.slideLayout+xml"/>
  <Override PartName="/ppt/theme/theme1.xml" ContentType="application/vnd.openxmlformats-officedocument.theme+xml"/>
  <Override PartName="/ppt/tags/tag10.xml" ContentType="application/vnd.openxmlformats-officedocument.presentationml.tags+xml"/>
  <Override PartName="/ppt/slideLayouts/slideLayout10.xml" ContentType="application/vnd.openxmlformats-officedocument.presentationml.slideLayout+xml"/>
  <Override PartName="/ppt/presentation.xml" ContentType="application/vnd.openxmlformats-officedocument.presentationml.presentation.main+xml"/>
  <Override PartName="/ppt/slideLayouts/slideLayout26.xml" ContentType="application/vnd.openxmlformats-officedocument.presentationml.slideLayout+xml"/>
  <Override PartName="/ppt/slides/slide6.xml" ContentType="application/vnd.openxmlformats-officedocument.presentationml.slide+xml"/>
  <Default Extension="bin" ContentType="application/vnd.openxmlformats-officedocument.presentationml.printerSettings"/>
  <Override PartName="/ppt/slideLayouts/slideLayout6.xml" ContentType="application/vnd.openxmlformats-officedocument.presentationml.slideLayout+xml"/>
  <Override PartName="/ppt/tags/tag5.xml" ContentType="application/vnd.openxmlformats-officedocument.presentationml.tags+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r:id="rId1"/>
    <p:sldMasterId r:id="rId2"/>
    <p:sldMasterId r:id="rId3"/>
    <p:sldMasterId r:id="rId4"/>
  </p:sldMasterIdLst>
  <p:notesMasterIdLst>
    <p:notesMasterId r:id="rId16"/>
  </p:notesMasterIdLst>
  <p:sldIdLst>
    <p:sldId id="256" r:id="rId5"/>
    <p:sldId id="266" r:id="rId6"/>
    <p:sldId id="268" r:id="rId7"/>
    <p:sldId id="259" r:id="rId8"/>
    <p:sldId id="271" r:id="rId9"/>
    <p:sldId id="267" r:id="rId10"/>
    <p:sldId id="261" r:id="rId11"/>
    <p:sldId id="269" r:id="rId12"/>
    <p:sldId id="263" r:id="rId13"/>
    <p:sldId id="264" r:id="rId14"/>
    <p:sldId id="265" r:id="rId15"/>
  </p:sldIdLst>
  <p:sldSz cx="9144000" cy="5143500" type="screen16x9"/>
  <p:notesSz cx="6811963" cy="9942513"/>
  <p:defaultTextStyle>
    <a:defPPr>
      <a:defRPr lang="en-GB"/>
    </a:defPPr>
    <a:lvl1pPr algn="l" defTabSz="449263"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mn-ea"/>
        <a:cs typeface="+mn-cs"/>
      </a:defRPr>
    </a:lvl1pPr>
    <a:lvl2pPr marL="742950" indent="-285750" algn="l" defTabSz="449263"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mn-ea"/>
        <a:cs typeface="+mn-cs"/>
      </a:defRPr>
    </a:lvl2pPr>
    <a:lvl3pPr marL="1143000" indent="-228600" algn="l" defTabSz="449263"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mn-ea"/>
        <a:cs typeface="+mn-cs"/>
      </a:defRPr>
    </a:lvl3pPr>
    <a:lvl4pPr marL="1600200" indent="-228600" algn="l" defTabSz="449263"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mn-ea"/>
        <a:cs typeface="+mn-cs"/>
      </a:defRPr>
    </a:lvl4pPr>
    <a:lvl5pPr marL="2057400" indent="-228600" algn="l" defTabSz="449263"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mn-ea"/>
        <a:cs typeface="+mn-cs"/>
      </a:defRPr>
    </a:lvl5pPr>
    <a:lvl6pPr marL="2286000" algn="l" defTabSz="457200" rtl="0" eaLnBrk="1" latinLnBrk="0" hangingPunct="1">
      <a:defRPr kern="1200">
        <a:solidFill>
          <a:schemeClr val="tx1"/>
        </a:solidFill>
        <a:latin typeface="Arial" charset="0"/>
        <a:ea typeface="+mn-ea"/>
        <a:cs typeface="+mn-cs"/>
      </a:defRPr>
    </a:lvl6pPr>
    <a:lvl7pPr marL="2743200" algn="l" defTabSz="457200" rtl="0" eaLnBrk="1" latinLnBrk="0" hangingPunct="1">
      <a:defRPr kern="1200">
        <a:solidFill>
          <a:schemeClr val="tx1"/>
        </a:solidFill>
        <a:latin typeface="Arial" charset="0"/>
        <a:ea typeface="+mn-ea"/>
        <a:cs typeface="+mn-cs"/>
      </a:defRPr>
    </a:lvl7pPr>
    <a:lvl8pPr marL="3200400" algn="l" defTabSz="457200" rtl="0" eaLnBrk="1" latinLnBrk="0" hangingPunct="1">
      <a:defRPr kern="1200">
        <a:solidFill>
          <a:schemeClr val="tx1"/>
        </a:solidFill>
        <a:latin typeface="Arial" charset="0"/>
        <a:ea typeface="+mn-ea"/>
        <a:cs typeface="+mn-cs"/>
      </a:defRPr>
    </a:lvl8pPr>
    <a:lvl9pPr marL="3657600" algn="l" defTabSz="4572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schemeClr val="tx1"/>
    </p:penClr>
  </p:showPr>
  <p:clrMru>
    <a:srgbClr val="808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7636" autoAdjust="0"/>
  </p:normalViewPr>
  <p:slideViewPr>
    <p:cSldViewPr>
      <p:cViewPr varScale="1">
        <p:scale>
          <a:sx n="113" d="100"/>
          <a:sy n="113" d="100"/>
        </p:scale>
        <p:origin x="0" y="-15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5121" name="Rectangle 1"/>
          <p:cNvSpPr>
            <a:spLocks noGrp="1" noRot="1" noChangeAspect="1" noChangeArrowheads="1"/>
          </p:cNvSpPr>
          <p:nvPr>
            <p:ph type="sldImg"/>
          </p:nvPr>
        </p:nvSpPr>
        <p:spPr bwMode="auto">
          <a:xfrm>
            <a:off x="1106488" y="812800"/>
            <a:ext cx="5343525" cy="4006850"/>
          </a:xfrm>
          <a:prstGeom prst="rect">
            <a:avLst/>
          </a:prstGeom>
          <a:noFill/>
          <a:ln w="9525">
            <a:noFill/>
            <a:round/>
            <a:headEnd/>
            <a:tailEnd/>
          </a:ln>
          <a:effectLst/>
        </p:spPr>
      </p:sp>
      <p:sp>
        <p:nvSpPr>
          <p:cNvPr id="5122" name="Rectangle 2"/>
          <p:cNvSpPr>
            <a:spLocks noGrp="1" noChangeArrowheads="1"/>
          </p:cNvSpPr>
          <p:nvPr>
            <p:ph type="body"/>
          </p:nvPr>
        </p:nvSpPr>
        <p:spPr bwMode="auto">
          <a:xfrm>
            <a:off x="755650" y="5078413"/>
            <a:ext cx="6046788" cy="481012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de-CH"/>
          </a:p>
        </p:txBody>
      </p:sp>
      <p:sp>
        <p:nvSpPr>
          <p:cNvPr id="5123" name="Rectangle 3"/>
          <p:cNvSpPr>
            <a:spLocks noGrp="1" noChangeArrowheads="1"/>
          </p:cNvSpPr>
          <p:nvPr>
            <p:ph type="hdr"/>
          </p:nvPr>
        </p:nvSpPr>
        <p:spPr bwMode="auto">
          <a:xfrm>
            <a:off x="0" y="0"/>
            <a:ext cx="3279775" cy="5334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tabLst>
                <a:tab pos="723900" algn="l"/>
                <a:tab pos="1447800" algn="l"/>
                <a:tab pos="2171700" algn="l"/>
                <a:tab pos="2895600" algn="l"/>
              </a:tabLst>
              <a:defRPr sz="1400">
                <a:solidFill>
                  <a:srgbClr val="000000"/>
                </a:solidFill>
                <a:latin typeface="Times New Roman" charset="0"/>
                <a:ea typeface="Arial Unicode MS" charset="0"/>
                <a:cs typeface="Arial Unicode MS" charset="0"/>
              </a:defRPr>
            </a:lvl1pPr>
          </a:lstStyle>
          <a:p>
            <a:endParaRPr lang="de-DE"/>
          </a:p>
        </p:txBody>
      </p:sp>
      <p:sp>
        <p:nvSpPr>
          <p:cNvPr id="5124" name="Rectangle 4"/>
          <p:cNvSpPr>
            <a:spLocks noGrp="1" noChangeArrowheads="1"/>
          </p:cNvSpPr>
          <p:nvPr>
            <p:ph type="dt"/>
          </p:nvPr>
        </p:nvSpPr>
        <p:spPr bwMode="auto">
          <a:xfrm>
            <a:off x="4278313" y="0"/>
            <a:ext cx="3279775" cy="5334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723900" algn="l"/>
                <a:tab pos="1447800" algn="l"/>
                <a:tab pos="2171700" algn="l"/>
                <a:tab pos="2895600" algn="l"/>
              </a:tabLst>
              <a:defRPr sz="1400">
                <a:solidFill>
                  <a:srgbClr val="000000"/>
                </a:solidFill>
                <a:latin typeface="Times New Roman" charset="0"/>
                <a:ea typeface="Arial Unicode MS" charset="0"/>
                <a:cs typeface="Arial Unicode MS" charset="0"/>
              </a:defRPr>
            </a:lvl1pPr>
          </a:lstStyle>
          <a:p>
            <a:endParaRPr lang="de-DE"/>
          </a:p>
        </p:txBody>
      </p:sp>
      <p:sp>
        <p:nvSpPr>
          <p:cNvPr id="5125" name="Rectangle 5"/>
          <p:cNvSpPr>
            <a:spLocks noGrp="1" noChangeArrowheads="1"/>
          </p:cNvSpPr>
          <p:nvPr>
            <p:ph type="ftr"/>
          </p:nvPr>
        </p:nvSpPr>
        <p:spPr bwMode="auto">
          <a:xfrm>
            <a:off x="0" y="10156825"/>
            <a:ext cx="3279775" cy="53340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723900" algn="l"/>
                <a:tab pos="1447800" algn="l"/>
                <a:tab pos="2171700" algn="l"/>
                <a:tab pos="2895600" algn="l"/>
              </a:tabLst>
              <a:defRPr sz="1400">
                <a:solidFill>
                  <a:srgbClr val="000000"/>
                </a:solidFill>
                <a:latin typeface="Times New Roman" charset="0"/>
                <a:ea typeface="Arial Unicode MS" charset="0"/>
                <a:cs typeface="Arial Unicode MS" charset="0"/>
              </a:defRPr>
            </a:lvl1pPr>
          </a:lstStyle>
          <a:p>
            <a:endParaRPr lang="de-DE"/>
          </a:p>
        </p:txBody>
      </p:sp>
      <p:sp>
        <p:nvSpPr>
          <p:cNvPr id="5126" name="Rectangle 6"/>
          <p:cNvSpPr>
            <a:spLocks noGrp="1" noChangeArrowheads="1"/>
          </p:cNvSpPr>
          <p:nvPr>
            <p:ph type="sldNum"/>
          </p:nvPr>
        </p:nvSpPr>
        <p:spPr bwMode="auto">
          <a:xfrm>
            <a:off x="4278313" y="10156825"/>
            <a:ext cx="3279775" cy="53340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723900" algn="l"/>
                <a:tab pos="1447800" algn="l"/>
                <a:tab pos="2171700" algn="l"/>
                <a:tab pos="2895600" algn="l"/>
              </a:tabLst>
              <a:defRPr sz="1400">
                <a:solidFill>
                  <a:srgbClr val="000000"/>
                </a:solidFill>
                <a:latin typeface="Times New Roman" charset="0"/>
                <a:ea typeface="Arial Unicode MS" charset="0"/>
                <a:cs typeface="Arial Unicode MS" charset="0"/>
              </a:defRPr>
            </a:lvl1pPr>
          </a:lstStyle>
          <a:p>
            <a:fld id="{9855594F-D2E8-A14B-8037-B67E5D11D819}" type="slidenum">
              <a:rPr lang="de-DE"/>
              <a:pPr/>
              <a:t>‹#›</a:t>
            </a:fld>
            <a:endParaRPr lang="de-DE"/>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082D37C-8DC6-244A-AAB1-B22FF6649CDF}" type="slidenum">
              <a:rPr lang="de-DE"/>
              <a:pPr/>
              <a:t>1</a:t>
            </a:fld>
            <a:endParaRPr lang="de-DE"/>
          </a:p>
        </p:txBody>
      </p:sp>
      <p:sp>
        <p:nvSpPr>
          <p:cNvPr id="16385" name="Text Box 1"/>
          <p:cNvSpPr txBox="1">
            <a:spLocks noGrp="1" noRot="1" noChangeAspect="1" noChangeArrowheads="1"/>
          </p:cNvSpPr>
          <p:nvPr>
            <p:ph type="sldImg"/>
          </p:nvPr>
        </p:nvSpPr>
        <p:spPr bwMode="auto">
          <a:xfrm>
            <a:off x="447675" y="788988"/>
            <a:ext cx="5916613" cy="3327400"/>
          </a:xfrm>
          <a:prstGeom prst="rect">
            <a:avLst/>
          </a:prstGeom>
          <a:solidFill>
            <a:srgbClr val="FFFFFF"/>
          </a:solidFill>
          <a:ln>
            <a:solidFill>
              <a:srgbClr val="000000"/>
            </a:solidFill>
            <a:miter lim="800000"/>
            <a:headEnd/>
            <a:tailEnd/>
          </a:ln>
        </p:spPr>
      </p:sp>
      <p:sp>
        <p:nvSpPr>
          <p:cNvPr id="16386" name="Text Box 2"/>
          <p:cNvSpPr txBox="1">
            <a:spLocks noGrp="1" noChangeArrowheads="1"/>
          </p:cNvSpPr>
          <p:nvPr>
            <p:ph type="body" idx="1"/>
          </p:nvPr>
        </p:nvSpPr>
        <p:spPr bwMode="auto">
          <a:xfrm>
            <a:off x="0" y="0"/>
            <a:ext cx="1588" cy="1588"/>
          </a:xfrm>
          <a:prstGeom prst="rect">
            <a:avLst/>
          </a:prstGeom>
          <a:noFill/>
          <a:ln>
            <a:round/>
            <a:headEnd/>
            <a:tailEnd/>
          </a:ln>
        </p:spPr>
        <p:txBody>
          <a:bodyPr wrap="none" anchor="ctr">
            <a:prstTxWarp prst="textNoShape">
              <a:avLst/>
            </a:prstTxWarp>
          </a:bodyPr>
          <a:lstStyle/>
          <a:p>
            <a:pPr eaLnBrk="1">
              <a:spcBef>
                <a:spcPct val="0"/>
              </a:spcBef>
            </a:pPr>
            <a:endParaRPr lang="de-DE" sz="2000">
              <a:latin typeface="Arial" charset="0"/>
              <a:ea typeface="Arial Unicode MS" charset="0"/>
              <a:cs typeface="Arial Unicode MS"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6E1514D-9C01-4C42-B7AB-8BBC01720852}" type="slidenum">
              <a:rPr lang="de-DE"/>
              <a:pPr/>
              <a:t>4</a:t>
            </a:fld>
            <a:endParaRPr lang="de-DE"/>
          </a:p>
        </p:txBody>
      </p:sp>
      <p:sp>
        <p:nvSpPr>
          <p:cNvPr id="19457" name="Text Box 1"/>
          <p:cNvSpPr txBox="1">
            <a:spLocks noGrp="1" noRot="1" noChangeAspect="1" noChangeArrowheads="1"/>
          </p:cNvSpPr>
          <p:nvPr>
            <p:ph type="sldImg"/>
          </p:nvPr>
        </p:nvSpPr>
        <p:spPr bwMode="auto">
          <a:xfrm>
            <a:off x="92075" y="755650"/>
            <a:ext cx="6627813" cy="3727450"/>
          </a:xfrm>
          <a:prstGeom prst="rect">
            <a:avLst/>
          </a:prstGeom>
          <a:solidFill>
            <a:srgbClr val="FFFFFF"/>
          </a:solidFill>
          <a:ln>
            <a:solidFill>
              <a:srgbClr val="000000"/>
            </a:solidFill>
            <a:miter lim="800000"/>
            <a:headEnd/>
            <a:tailEnd/>
          </a:ln>
        </p:spPr>
      </p:sp>
      <p:sp>
        <p:nvSpPr>
          <p:cNvPr id="19458" name="Text Box 2"/>
          <p:cNvSpPr txBox="1">
            <a:spLocks noGrp="1" noChangeArrowheads="1"/>
          </p:cNvSpPr>
          <p:nvPr>
            <p:ph type="body" idx="1"/>
          </p:nvPr>
        </p:nvSpPr>
        <p:spPr bwMode="auto">
          <a:xfrm>
            <a:off x="681038" y="4722813"/>
            <a:ext cx="5448300" cy="4473575"/>
          </a:xfrm>
          <a:prstGeom prst="rect">
            <a:avLst/>
          </a:prstGeom>
          <a:noFill/>
          <a:ln>
            <a:round/>
            <a:headEnd/>
            <a:tailEnd/>
          </a:ln>
        </p:spPr>
        <p:txBody>
          <a:bodyPr wrap="none" anchor="ctr">
            <a:prstTxWarp prst="textNoShape">
              <a:avLst/>
            </a:prstTxWarp>
          </a:bodyPr>
          <a:lstStyle/>
          <a:p>
            <a:endParaRPr lang="de-CH"/>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6E1514D-9C01-4C42-B7AB-8BBC01720852}" type="slidenum">
              <a:rPr lang="de-DE"/>
              <a:pPr/>
              <a:t>5</a:t>
            </a:fld>
            <a:endParaRPr lang="de-DE"/>
          </a:p>
        </p:txBody>
      </p:sp>
      <p:sp>
        <p:nvSpPr>
          <p:cNvPr id="19457" name="Text Box 1"/>
          <p:cNvSpPr txBox="1">
            <a:spLocks noGrp="1" noRot="1" noChangeAspect="1" noChangeArrowheads="1"/>
          </p:cNvSpPr>
          <p:nvPr>
            <p:ph type="sldImg"/>
          </p:nvPr>
        </p:nvSpPr>
        <p:spPr bwMode="auto">
          <a:xfrm>
            <a:off x="92075" y="755650"/>
            <a:ext cx="6627813" cy="3727450"/>
          </a:xfrm>
          <a:prstGeom prst="rect">
            <a:avLst/>
          </a:prstGeom>
          <a:solidFill>
            <a:srgbClr val="FFFFFF"/>
          </a:solidFill>
          <a:ln>
            <a:solidFill>
              <a:srgbClr val="000000"/>
            </a:solidFill>
            <a:miter lim="800000"/>
            <a:headEnd/>
            <a:tailEnd/>
          </a:ln>
        </p:spPr>
      </p:sp>
      <p:sp>
        <p:nvSpPr>
          <p:cNvPr id="19458" name="Text Box 2"/>
          <p:cNvSpPr txBox="1">
            <a:spLocks noGrp="1" noChangeArrowheads="1"/>
          </p:cNvSpPr>
          <p:nvPr>
            <p:ph type="body" idx="1"/>
          </p:nvPr>
        </p:nvSpPr>
        <p:spPr bwMode="auto">
          <a:xfrm>
            <a:off x="681038" y="4722813"/>
            <a:ext cx="5448300" cy="4473575"/>
          </a:xfrm>
          <a:prstGeom prst="rect">
            <a:avLst/>
          </a:prstGeom>
          <a:noFill/>
          <a:ln>
            <a:round/>
            <a:headEnd/>
            <a:tailEnd/>
          </a:ln>
        </p:spPr>
        <p:txBody>
          <a:bodyPr wrap="none" anchor="ctr">
            <a:prstTxWarp prst="textNoShape">
              <a:avLst/>
            </a:prstTxWarp>
          </a:bodyPr>
          <a:lstStyle/>
          <a:p>
            <a:endParaRPr lang="de-CH"/>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7C9254BD-341A-A846-916F-3AE05C96E9B2}" type="slidenum">
              <a:rPr lang="de-DE"/>
              <a:pPr/>
              <a:t>7</a:t>
            </a:fld>
            <a:endParaRPr lang="de-DE"/>
          </a:p>
        </p:txBody>
      </p:sp>
      <p:sp>
        <p:nvSpPr>
          <p:cNvPr id="21505" name="Text Box 1"/>
          <p:cNvSpPr txBox="1">
            <a:spLocks noGrp="1" noRot="1" noChangeAspect="1" noChangeArrowheads="1"/>
          </p:cNvSpPr>
          <p:nvPr>
            <p:ph type="sldImg"/>
          </p:nvPr>
        </p:nvSpPr>
        <p:spPr bwMode="auto">
          <a:xfrm>
            <a:off x="92075" y="755650"/>
            <a:ext cx="6627813" cy="3727450"/>
          </a:xfrm>
          <a:prstGeom prst="rect">
            <a:avLst/>
          </a:prstGeom>
          <a:solidFill>
            <a:srgbClr val="FFFFFF"/>
          </a:solidFill>
          <a:ln>
            <a:solidFill>
              <a:srgbClr val="000000"/>
            </a:solidFill>
            <a:miter lim="800000"/>
            <a:headEnd/>
            <a:tailEnd/>
          </a:ln>
        </p:spPr>
      </p:sp>
      <p:sp>
        <p:nvSpPr>
          <p:cNvPr id="21506" name="Text Box 2"/>
          <p:cNvSpPr txBox="1">
            <a:spLocks noGrp="1" noChangeArrowheads="1"/>
          </p:cNvSpPr>
          <p:nvPr>
            <p:ph type="body" idx="1"/>
          </p:nvPr>
        </p:nvSpPr>
        <p:spPr bwMode="auto">
          <a:xfrm>
            <a:off x="681038" y="4722813"/>
            <a:ext cx="5448300" cy="4473575"/>
          </a:xfrm>
          <a:prstGeom prst="rect">
            <a:avLst/>
          </a:prstGeom>
          <a:noFill/>
          <a:ln>
            <a:round/>
            <a:headEnd/>
            <a:tailEnd/>
          </a:ln>
        </p:spPr>
        <p:txBody>
          <a:bodyPr wrap="none" anchor="ctr">
            <a:prstTxWarp prst="textNoShape">
              <a:avLst/>
            </a:prstTxWarp>
          </a:bodyPr>
          <a:lstStyle/>
          <a:p>
            <a:endParaRPr lang="de-CH"/>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8350D831-FCBE-EC4E-94B9-61B7AC6FBB0A}" type="slidenum">
              <a:rPr lang="de-DE"/>
              <a:pPr/>
              <a:t>9</a:t>
            </a:fld>
            <a:endParaRPr lang="de-DE"/>
          </a:p>
        </p:txBody>
      </p:sp>
      <p:sp>
        <p:nvSpPr>
          <p:cNvPr id="23553" name="Text Box 1"/>
          <p:cNvSpPr txBox="1">
            <a:spLocks noGrp="1" noRot="1" noChangeAspect="1" noChangeArrowheads="1"/>
          </p:cNvSpPr>
          <p:nvPr>
            <p:ph type="sldImg"/>
          </p:nvPr>
        </p:nvSpPr>
        <p:spPr bwMode="auto">
          <a:xfrm>
            <a:off x="92075" y="755650"/>
            <a:ext cx="6627813" cy="3727450"/>
          </a:xfrm>
          <a:prstGeom prst="rect">
            <a:avLst/>
          </a:prstGeom>
          <a:solidFill>
            <a:srgbClr val="FFFFFF"/>
          </a:solidFill>
          <a:ln>
            <a:solidFill>
              <a:srgbClr val="000000"/>
            </a:solidFill>
            <a:miter lim="800000"/>
            <a:headEnd/>
            <a:tailEnd/>
          </a:ln>
        </p:spPr>
      </p:sp>
      <p:sp>
        <p:nvSpPr>
          <p:cNvPr id="23554" name="Text Box 2"/>
          <p:cNvSpPr txBox="1">
            <a:spLocks noGrp="1" noChangeArrowheads="1"/>
          </p:cNvSpPr>
          <p:nvPr>
            <p:ph type="body" idx="1"/>
          </p:nvPr>
        </p:nvSpPr>
        <p:spPr bwMode="auto">
          <a:xfrm>
            <a:off x="681038" y="4722813"/>
            <a:ext cx="5448300" cy="4473575"/>
          </a:xfrm>
          <a:prstGeom prst="rect">
            <a:avLst/>
          </a:prstGeom>
          <a:noFill/>
          <a:ln>
            <a:round/>
            <a:headEnd/>
            <a:tailEnd/>
          </a:ln>
        </p:spPr>
        <p:txBody>
          <a:bodyPr wrap="none" anchor="ctr">
            <a:prstTxWarp prst="textNoShape">
              <a:avLst/>
            </a:prstTxWarp>
          </a:bodyPr>
          <a:lstStyle/>
          <a:p>
            <a:endParaRPr lang="de-CH"/>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DD9A06C-B1C6-2F48-B032-CED7FD518DED}" type="slidenum">
              <a:rPr lang="de-DE"/>
              <a:pPr/>
              <a:t>10</a:t>
            </a:fld>
            <a:endParaRPr lang="de-DE"/>
          </a:p>
        </p:txBody>
      </p:sp>
      <p:sp>
        <p:nvSpPr>
          <p:cNvPr id="24577" name="Text Box 1"/>
          <p:cNvSpPr txBox="1">
            <a:spLocks noGrp="1" noRot="1" noChangeAspect="1" noChangeArrowheads="1"/>
          </p:cNvSpPr>
          <p:nvPr>
            <p:ph type="sldImg"/>
          </p:nvPr>
        </p:nvSpPr>
        <p:spPr bwMode="auto">
          <a:xfrm>
            <a:off x="92075" y="755650"/>
            <a:ext cx="6627813" cy="3727450"/>
          </a:xfrm>
          <a:prstGeom prst="rect">
            <a:avLst/>
          </a:prstGeom>
          <a:solidFill>
            <a:srgbClr val="FFFFFF"/>
          </a:solidFill>
          <a:ln>
            <a:solidFill>
              <a:srgbClr val="000000"/>
            </a:solidFill>
            <a:miter lim="800000"/>
            <a:headEnd/>
            <a:tailEnd/>
          </a:ln>
        </p:spPr>
      </p:sp>
      <p:sp>
        <p:nvSpPr>
          <p:cNvPr id="24578" name="Text Box 2"/>
          <p:cNvSpPr txBox="1">
            <a:spLocks noGrp="1" noChangeArrowheads="1"/>
          </p:cNvSpPr>
          <p:nvPr>
            <p:ph type="body" idx="1"/>
          </p:nvPr>
        </p:nvSpPr>
        <p:spPr bwMode="auto">
          <a:xfrm>
            <a:off x="681038" y="4722813"/>
            <a:ext cx="5448300" cy="4473575"/>
          </a:xfrm>
          <a:prstGeom prst="rect">
            <a:avLst/>
          </a:prstGeom>
          <a:noFill/>
          <a:ln>
            <a:round/>
            <a:headEnd/>
            <a:tailEnd/>
          </a:ln>
        </p:spPr>
        <p:txBody>
          <a:bodyPr wrap="none" anchor="ctr">
            <a:prstTxWarp prst="textNoShape">
              <a:avLst/>
            </a:prstTxWarp>
          </a:bodyPr>
          <a:lstStyle/>
          <a:p>
            <a:endParaRPr lang="de-CH"/>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C43322F-CD86-294B-9083-A982F24DEFF4}" type="slidenum">
              <a:rPr lang="de-DE"/>
              <a:pPr/>
              <a:t>11</a:t>
            </a:fld>
            <a:endParaRPr lang="de-DE"/>
          </a:p>
        </p:txBody>
      </p:sp>
      <p:sp>
        <p:nvSpPr>
          <p:cNvPr id="25601" name="Text Box 1"/>
          <p:cNvSpPr txBox="1">
            <a:spLocks noGrp="1" noRot="1" noChangeAspect="1" noChangeArrowheads="1"/>
          </p:cNvSpPr>
          <p:nvPr>
            <p:ph type="sldImg"/>
          </p:nvPr>
        </p:nvSpPr>
        <p:spPr bwMode="auto">
          <a:xfrm>
            <a:off x="92075" y="755650"/>
            <a:ext cx="6627813" cy="3727450"/>
          </a:xfrm>
          <a:prstGeom prst="rect">
            <a:avLst/>
          </a:prstGeom>
          <a:solidFill>
            <a:srgbClr val="FFFFFF"/>
          </a:solidFill>
          <a:ln>
            <a:solidFill>
              <a:srgbClr val="000000"/>
            </a:solidFill>
            <a:miter lim="800000"/>
            <a:headEnd/>
            <a:tailEnd/>
          </a:ln>
        </p:spPr>
      </p:sp>
      <p:sp>
        <p:nvSpPr>
          <p:cNvPr id="25602" name="Text Box 2"/>
          <p:cNvSpPr txBox="1">
            <a:spLocks noGrp="1" noChangeArrowheads="1"/>
          </p:cNvSpPr>
          <p:nvPr>
            <p:ph type="body" idx="1"/>
          </p:nvPr>
        </p:nvSpPr>
        <p:spPr bwMode="auto">
          <a:xfrm>
            <a:off x="681038" y="4722813"/>
            <a:ext cx="5448300" cy="4473575"/>
          </a:xfrm>
          <a:prstGeom prst="rect">
            <a:avLst/>
          </a:prstGeom>
          <a:noFill/>
          <a:ln>
            <a:round/>
            <a:headEnd/>
            <a:tailEnd/>
          </a:ln>
        </p:spPr>
        <p:txBody>
          <a:bodyPr wrap="none" anchor="ctr">
            <a:prstTxWarp prst="textNoShape">
              <a:avLst/>
            </a:prstTxWarp>
          </a:bodyPr>
          <a:lstStyle/>
          <a:p>
            <a:endParaRPr lang="de-CH"/>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de-CH" smtClean="0"/>
              <a:t>Click to edit Master title style</a:t>
            </a:r>
            <a:endParaRPr lang="de-CH"/>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CH" smtClean="0"/>
              <a:t>Click to edit Master subtitle style</a:t>
            </a:r>
            <a:endParaRPr lang="de-CH"/>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smtClean="0"/>
              <a:t>Click to edit Master title style</a:t>
            </a:r>
            <a:endParaRPr lang="de-CH"/>
          </a:p>
        </p:txBody>
      </p:sp>
      <p:sp>
        <p:nvSpPr>
          <p:cNvPr id="3" name="Vertical Text Placeholder 2"/>
          <p:cNvSpPr>
            <a:spLocks noGrp="1"/>
          </p:cNvSpPr>
          <p:nvPr>
            <p:ph type="body" orient="vert" idx="1"/>
          </p:nvPr>
        </p:nvSpPr>
        <p:spPr/>
        <p:txBody>
          <a:bodyPr vert="eaVert"/>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lang="de-C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1779588"/>
            <a:ext cx="2122488" cy="3022600"/>
          </a:xfrm>
        </p:spPr>
        <p:txBody>
          <a:bodyPr vert="eaVert"/>
          <a:lstStyle/>
          <a:p>
            <a:r>
              <a:rPr lang="de-CH" smtClean="0"/>
              <a:t>Click to edit Master title style</a:t>
            </a:r>
            <a:endParaRPr lang="de-CH"/>
          </a:p>
        </p:txBody>
      </p:sp>
      <p:sp>
        <p:nvSpPr>
          <p:cNvPr id="3" name="Vertical Text Placeholder 2"/>
          <p:cNvSpPr>
            <a:spLocks noGrp="1"/>
          </p:cNvSpPr>
          <p:nvPr>
            <p:ph type="body" orient="vert" idx="1"/>
          </p:nvPr>
        </p:nvSpPr>
        <p:spPr>
          <a:xfrm>
            <a:off x="323850" y="1779588"/>
            <a:ext cx="6219825" cy="3022600"/>
          </a:xfrm>
        </p:spPr>
        <p:txBody>
          <a:bodyPr vert="eaVert"/>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lang="de-CH"/>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Divider Slide for presentation">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a:xfrm>
            <a:off x="323410" y="1779662"/>
            <a:ext cx="8497180" cy="1439810"/>
          </a:xfrm>
          <a:gradFill>
            <a:gsLst>
              <a:gs pos="2000">
                <a:schemeClr val="accent6"/>
              </a:gs>
              <a:gs pos="100000">
                <a:srgbClr val="F9B200"/>
              </a:gs>
            </a:gsLst>
            <a:lin ang="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24000" tIns="0" rIns="324000" bIns="0" numCol="1" spcCol="0" rtlCol="0" fromWordArt="0" anchor="ctr" anchorCtr="0" forceAA="0" compatLnSpc="1">
            <a:prstTxWarp prst="textNoShape">
              <a:avLst/>
            </a:prstTxWarp>
            <a:noAutofit/>
          </a:bodyPr>
          <a:lstStyle>
            <a:lvl1pPr>
              <a:defRPr lang="de-DE" sz="3000" kern="1200" dirty="0">
                <a:solidFill>
                  <a:schemeClr val="bg1"/>
                </a:solidFill>
                <a:latin typeface="Arial" pitchFamily="34" charset="0"/>
                <a:ea typeface="+mn-ea"/>
                <a:cs typeface="+mn-cs"/>
              </a:defRPr>
            </a:lvl1pPr>
          </a:lstStyle>
          <a:p>
            <a:pPr lvl="0"/>
            <a:r>
              <a:rPr lang="de-CH" noProof="0" dirty="0" smtClean="0"/>
              <a:t>Click </a:t>
            </a:r>
            <a:r>
              <a:rPr lang="de-CH" noProof="0" dirty="0" err="1" smtClean="0"/>
              <a:t>to</a:t>
            </a:r>
            <a:r>
              <a:rPr lang="de-CH" noProof="0" dirty="0" smtClean="0"/>
              <a:t> </a:t>
            </a:r>
            <a:r>
              <a:rPr lang="de-CH" noProof="0" dirty="0" err="1" smtClean="0"/>
              <a:t>add</a:t>
            </a:r>
            <a:r>
              <a:rPr lang="de-CH" noProof="0" dirty="0" smtClean="0"/>
              <a:t> </a:t>
            </a:r>
            <a:r>
              <a:rPr lang="de-CH" noProof="0" dirty="0" err="1" smtClean="0"/>
              <a:t>text</a:t>
            </a:r>
            <a:r>
              <a:rPr lang="de-CH" noProof="0" dirty="0" smtClean="0"/>
              <a:t> </a:t>
            </a:r>
            <a:r>
              <a:rPr lang="de-CH" noProof="0" dirty="0" err="1" smtClean="0"/>
              <a:t>for</a:t>
            </a:r>
            <a:r>
              <a:rPr lang="de-CH" noProof="0" dirty="0" smtClean="0"/>
              <a:t> </a:t>
            </a:r>
            <a:r>
              <a:rPr lang="de-CH" noProof="0" dirty="0" err="1" smtClean="0"/>
              <a:t>divider</a:t>
            </a:r>
            <a:r>
              <a:rPr lang="de-CH" noProof="0" dirty="0" smtClean="0"/>
              <a:t> </a:t>
            </a:r>
            <a:r>
              <a:rPr lang="de-CH" noProof="0" dirty="0" err="1" smtClean="0"/>
              <a:t>slide</a:t>
            </a:r>
            <a:endParaRPr lang="de-CH" noProof="0" dirty="0" smtClean="0"/>
          </a:p>
        </p:txBody>
      </p:sp>
      <p:sp>
        <p:nvSpPr>
          <p:cNvPr id="3" name="Rechteck 2"/>
          <p:cNvSpPr/>
          <p:nvPr userDrawn="1"/>
        </p:nvSpPr>
        <p:spPr bwMode="gray">
          <a:xfrm>
            <a:off x="0" y="0"/>
            <a:ext cx="9144000" cy="163512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buFont typeface="Courier New" pitchFamily="49" charset="0"/>
              <a:buNone/>
            </a:pPr>
            <a:endParaRPr lang="en-US" sz="1600" dirty="0" smtClean="0">
              <a:solidFill>
                <a:schemeClr val="tx1"/>
              </a:solidFill>
              <a:latin typeface="Arial" pitchFamily="34" charset="0"/>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29888600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de-CH" smtClean="0"/>
              <a:t>Click to edit Master title style</a:t>
            </a:r>
            <a:endParaRPr lang="de-CH"/>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CH" smtClean="0"/>
              <a:t>Click to edit Master subtitle style</a:t>
            </a:r>
            <a:endParaRPr lang="de-CH"/>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smtClean="0"/>
              <a:t>Click to edit Master title style</a:t>
            </a:r>
            <a:endParaRPr lang="de-CH"/>
          </a:p>
        </p:txBody>
      </p:sp>
      <p:sp>
        <p:nvSpPr>
          <p:cNvPr id="3" name="Content Placeholder 2"/>
          <p:cNvSpPr>
            <a:spLocks noGrp="1"/>
          </p:cNvSpPr>
          <p:nvPr>
            <p:ph idx="1"/>
          </p:nvPr>
        </p:nvSpPr>
        <p:spPr/>
        <p:txBody>
          <a:bodyPr/>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lang="de-CH"/>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de-CH" smtClean="0"/>
              <a:t>Click to edit Master title style</a:t>
            </a:r>
            <a:endParaRPr lang="de-CH"/>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CH"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smtClean="0"/>
              <a:t>Click to edit Master title style</a:t>
            </a:r>
            <a:endParaRPr lang="de-CH"/>
          </a:p>
        </p:txBody>
      </p:sp>
      <p:sp>
        <p:nvSpPr>
          <p:cNvPr id="3" name="Content Placeholder 2"/>
          <p:cNvSpPr>
            <a:spLocks noGrp="1"/>
          </p:cNvSpPr>
          <p:nvPr>
            <p:ph sz="half" idx="1"/>
          </p:nvPr>
        </p:nvSpPr>
        <p:spPr>
          <a:xfrm>
            <a:off x="457200" y="1203325"/>
            <a:ext cx="4037013" cy="3392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lang="de-CH"/>
          </a:p>
        </p:txBody>
      </p:sp>
      <p:sp>
        <p:nvSpPr>
          <p:cNvPr id="4" name="Content Placeholder 3"/>
          <p:cNvSpPr>
            <a:spLocks noGrp="1"/>
          </p:cNvSpPr>
          <p:nvPr>
            <p:ph sz="half" idx="2"/>
          </p:nvPr>
        </p:nvSpPr>
        <p:spPr>
          <a:xfrm>
            <a:off x="4646613" y="1203325"/>
            <a:ext cx="4038600" cy="3392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lang="de-CH"/>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p:spPr>
        <p:txBody>
          <a:bodyPr/>
          <a:lstStyle>
            <a:lvl1pPr>
              <a:defRPr/>
            </a:lvl1pPr>
          </a:lstStyle>
          <a:p>
            <a:r>
              <a:rPr lang="de-CH" smtClean="0"/>
              <a:t>Click to edit Master title style</a:t>
            </a:r>
            <a:endParaRPr lang="de-CH"/>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smtClean="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lang="de-CH"/>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smtClean="0"/>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lang="de-CH"/>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smtClean="0"/>
              <a:t>Click to edit Master title style</a:t>
            </a:r>
            <a:endParaRPr lang="de-CH"/>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smtClean="0"/>
              <a:t>Click to edit Master title style</a:t>
            </a:r>
            <a:endParaRPr lang="de-CH"/>
          </a:p>
        </p:txBody>
      </p:sp>
      <p:sp>
        <p:nvSpPr>
          <p:cNvPr id="3" name="Content Placeholder 2"/>
          <p:cNvSpPr>
            <a:spLocks noGrp="1"/>
          </p:cNvSpPr>
          <p:nvPr>
            <p:ph idx="1"/>
          </p:nvPr>
        </p:nvSpPr>
        <p:spPr/>
        <p:txBody>
          <a:bodyPr/>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lang="de-CH"/>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de-CH" smtClean="0"/>
              <a:t>Click to edit Master title style</a:t>
            </a:r>
            <a:endParaRPr lang="de-CH"/>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lang="de-CH"/>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de-CH" smtClean="0"/>
              <a:t>Click to edit Master title style</a:t>
            </a:r>
            <a:endParaRPr lang="de-CH"/>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smtClean="0"/>
              <a:t>Click to edit Master title style</a:t>
            </a:r>
            <a:endParaRPr lang="de-CH"/>
          </a:p>
        </p:txBody>
      </p:sp>
      <p:sp>
        <p:nvSpPr>
          <p:cNvPr id="3" name="Vertical Text Placeholder 2"/>
          <p:cNvSpPr>
            <a:spLocks noGrp="1"/>
          </p:cNvSpPr>
          <p:nvPr>
            <p:ph type="body" orient="vert" idx="1"/>
          </p:nvPr>
        </p:nvSpPr>
        <p:spPr/>
        <p:txBody>
          <a:bodyPr vert="eaVert"/>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lang="de-CH"/>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1203325"/>
            <a:ext cx="2122488" cy="3392488"/>
          </a:xfrm>
        </p:spPr>
        <p:txBody>
          <a:bodyPr vert="eaVert"/>
          <a:lstStyle/>
          <a:p>
            <a:r>
              <a:rPr lang="de-CH" smtClean="0"/>
              <a:t>Click to edit Master title style</a:t>
            </a:r>
            <a:endParaRPr lang="de-CH"/>
          </a:p>
        </p:txBody>
      </p:sp>
      <p:sp>
        <p:nvSpPr>
          <p:cNvPr id="3" name="Vertical Text Placeholder 2"/>
          <p:cNvSpPr>
            <a:spLocks noGrp="1"/>
          </p:cNvSpPr>
          <p:nvPr>
            <p:ph type="body" orient="vert" idx="1"/>
          </p:nvPr>
        </p:nvSpPr>
        <p:spPr>
          <a:xfrm>
            <a:off x="323850" y="1203325"/>
            <a:ext cx="6219825" cy="3392488"/>
          </a:xfrm>
        </p:spPr>
        <p:txBody>
          <a:bodyPr vert="eaVert"/>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lang="de-CH"/>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de-CH" smtClean="0"/>
              <a:t>Click to edit Master title style</a:t>
            </a:r>
            <a:endParaRPr lang="de-CH"/>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CH" smtClean="0"/>
              <a:t>Click to edit Master subtitle style</a:t>
            </a:r>
            <a:endParaRPr lang="de-CH"/>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smtClean="0"/>
              <a:t>Click to edit Master title style</a:t>
            </a:r>
            <a:endParaRPr lang="de-CH"/>
          </a:p>
        </p:txBody>
      </p:sp>
      <p:sp>
        <p:nvSpPr>
          <p:cNvPr id="3" name="Content Placeholder 2"/>
          <p:cNvSpPr>
            <a:spLocks noGrp="1"/>
          </p:cNvSpPr>
          <p:nvPr>
            <p:ph idx="1"/>
          </p:nvPr>
        </p:nvSpPr>
        <p:spPr>
          <a:xfrm>
            <a:off x="323850" y="915988"/>
            <a:ext cx="8494713" cy="285750"/>
          </a:xfrm>
          <a:prstGeom prst="rect">
            <a:avLst/>
          </a:prstGeom>
        </p:spPr>
        <p:txBody>
          <a:bodyPr/>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lang="de-CH"/>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lstStyle>
            <a:lvl1pPr algn="l">
              <a:defRPr sz="4000" b="1" cap="all"/>
            </a:lvl1pPr>
          </a:lstStyle>
          <a:p>
            <a:r>
              <a:rPr lang="de-CH" smtClean="0"/>
              <a:t>Click to edit Master title style</a:t>
            </a:r>
            <a:endParaRPr lang="de-CH"/>
          </a:p>
        </p:txBody>
      </p:sp>
      <p:sp>
        <p:nvSpPr>
          <p:cNvPr id="3" name="Text Placeholder 2"/>
          <p:cNvSpPr>
            <a:spLocks noGrp="1"/>
          </p:cNvSpPr>
          <p:nvPr>
            <p:ph type="body" idx="1"/>
          </p:nvPr>
        </p:nvSpPr>
        <p:spPr>
          <a:xfrm>
            <a:off x="722313" y="2179638"/>
            <a:ext cx="7772400" cy="112553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CH" smtClean="0"/>
              <a:t>Click to edit Master text styles</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smtClean="0"/>
              <a:t>Click to edit Master title style</a:t>
            </a:r>
            <a:endParaRPr lang="de-CH"/>
          </a:p>
        </p:txBody>
      </p:sp>
      <p:sp>
        <p:nvSpPr>
          <p:cNvPr id="3" name="Content Placeholder 2"/>
          <p:cNvSpPr>
            <a:spLocks noGrp="1"/>
          </p:cNvSpPr>
          <p:nvPr>
            <p:ph sz="half" idx="1"/>
          </p:nvPr>
        </p:nvSpPr>
        <p:spPr>
          <a:xfrm>
            <a:off x="323850" y="915988"/>
            <a:ext cx="4170363" cy="2857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lang="de-CH"/>
          </a:p>
        </p:txBody>
      </p:sp>
      <p:sp>
        <p:nvSpPr>
          <p:cNvPr id="4" name="Content Placeholder 3"/>
          <p:cNvSpPr>
            <a:spLocks noGrp="1"/>
          </p:cNvSpPr>
          <p:nvPr>
            <p:ph sz="half" idx="2"/>
          </p:nvPr>
        </p:nvSpPr>
        <p:spPr>
          <a:xfrm>
            <a:off x="4646613" y="915988"/>
            <a:ext cx="4171950" cy="2857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lang="de-CH"/>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p:spPr>
        <p:txBody>
          <a:bodyPr/>
          <a:lstStyle>
            <a:lvl1pPr>
              <a:defRPr/>
            </a:lvl1pPr>
          </a:lstStyle>
          <a:p>
            <a:r>
              <a:rPr lang="de-CH" smtClean="0"/>
              <a:t>Click to edit Master title style</a:t>
            </a:r>
            <a:endParaRPr lang="de-CH"/>
          </a:p>
        </p:txBody>
      </p:sp>
      <p:sp>
        <p:nvSpPr>
          <p:cNvPr id="3" name="Text Placeholder 2"/>
          <p:cNvSpPr>
            <a:spLocks noGrp="1"/>
          </p:cNvSpPr>
          <p:nvPr>
            <p:ph type="body" idx="1"/>
          </p:nvPr>
        </p:nvSpPr>
        <p:spPr>
          <a:xfrm>
            <a:off x="457200" y="1150938"/>
            <a:ext cx="4040188"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smtClean="0"/>
              <a:t>Click to edit Master text styles</a:t>
            </a:r>
          </a:p>
        </p:txBody>
      </p:sp>
      <p:sp>
        <p:nvSpPr>
          <p:cNvPr id="4" name="Content Placeholder 3"/>
          <p:cNvSpPr>
            <a:spLocks noGrp="1"/>
          </p:cNvSpPr>
          <p:nvPr>
            <p:ph sz="half" idx="2"/>
          </p:nvPr>
        </p:nvSpPr>
        <p:spPr>
          <a:xfrm>
            <a:off x="457200" y="1631950"/>
            <a:ext cx="4040188"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lang="de-CH"/>
          </a:p>
        </p:txBody>
      </p:sp>
      <p:sp>
        <p:nvSpPr>
          <p:cNvPr id="5" name="Text Placeholder 4"/>
          <p:cNvSpPr>
            <a:spLocks noGrp="1"/>
          </p:cNvSpPr>
          <p:nvPr>
            <p:ph type="body" sz="quarter" idx="3"/>
          </p:nvPr>
        </p:nvSpPr>
        <p:spPr>
          <a:xfrm>
            <a:off x="4645025" y="1150938"/>
            <a:ext cx="4041775"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smtClean="0"/>
              <a:t>Click to edit Master text styles</a:t>
            </a:r>
          </a:p>
        </p:txBody>
      </p:sp>
      <p:sp>
        <p:nvSpPr>
          <p:cNvPr id="6" name="Content Placeholder 5"/>
          <p:cNvSpPr>
            <a:spLocks noGrp="1"/>
          </p:cNvSpPr>
          <p:nvPr>
            <p:ph sz="quarter" idx="4"/>
          </p:nvPr>
        </p:nvSpPr>
        <p:spPr>
          <a:xfrm>
            <a:off x="4645025" y="1631950"/>
            <a:ext cx="4041775"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lang="de-CH"/>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smtClean="0"/>
              <a:t>Click to edit Master title style</a:t>
            </a:r>
            <a:endParaRPr lang="de-C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de-CH" smtClean="0"/>
              <a:t>Click to edit Master title style</a:t>
            </a:r>
            <a:endParaRPr lang="de-CH"/>
          </a:p>
        </p:txBody>
      </p:sp>
      <p:sp>
        <p:nvSpPr>
          <p:cNvPr id="3" name="Text Placeholder 2"/>
          <p:cNvSpPr>
            <a:spLocks noGrp="1"/>
          </p:cNvSpPr>
          <p:nvPr>
            <p:ph type="body" idx="1"/>
          </p:nvPr>
        </p:nvSpPr>
        <p:spPr>
          <a:xfrm>
            <a:off x="722313" y="2179638"/>
            <a:ext cx="7772400" cy="1125537"/>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CH"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de-CH" smtClean="0"/>
              <a:t>Click to edit Master title style</a:t>
            </a:r>
            <a:endParaRPr lang="de-CH"/>
          </a:p>
        </p:txBody>
      </p:sp>
      <p:sp>
        <p:nvSpPr>
          <p:cNvPr id="3" name="Content Placeholder 2"/>
          <p:cNvSpPr>
            <a:spLocks noGrp="1"/>
          </p:cNvSpPr>
          <p:nvPr>
            <p:ph idx="1"/>
          </p:nvPr>
        </p:nvSpPr>
        <p:spPr>
          <a:xfrm>
            <a:off x="3575050" y="204788"/>
            <a:ext cx="5111750" cy="43894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lang="de-CH"/>
          </a:p>
        </p:txBody>
      </p:sp>
      <p:sp>
        <p:nvSpPr>
          <p:cNvPr id="4" name="Text Placeholder 3"/>
          <p:cNvSpPr>
            <a:spLocks noGrp="1"/>
          </p:cNvSpPr>
          <p:nvPr>
            <p:ph type="body" sz="half" idx="2"/>
          </p:nvPr>
        </p:nvSpPr>
        <p:spPr>
          <a:xfrm>
            <a:off x="457200" y="1076325"/>
            <a:ext cx="3008313" cy="35179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de-CH" smtClean="0"/>
              <a:t>Click to edit Master title style</a:t>
            </a:r>
            <a:endParaRPr lang="de-CH"/>
          </a:p>
        </p:txBody>
      </p:sp>
      <p:sp>
        <p:nvSpPr>
          <p:cNvPr id="3" name="Picture Placeholder 2"/>
          <p:cNvSpPr>
            <a:spLocks noGrp="1"/>
          </p:cNvSpPr>
          <p:nvPr>
            <p:ph type="pic" idx="1"/>
          </p:nvPr>
        </p:nvSpPr>
        <p:spPr>
          <a:xfrm>
            <a:off x="1792288" y="460375"/>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 Placeholder 3"/>
          <p:cNvSpPr>
            <a:spLocks noGrp="1"/>
          </p:cNvSpPr>
          <p:nvPr>
            <p:ph type="body" sz="half" idx="2"/>
          </p:nvPr>
        </p:nvSpPr>
        <p:spPr>
          <a:xfrm>
            <a:off x="1792288" y="4025900"/>
            <a:ext cx="5486400" cy="6032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smtClean="0"/>
              <a:t>Click to edit Master text styles</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smtClean="0"/>
              <a:t>Click to edit Master title style</a:t>
            </a:r>
            <a:endParaRPr lang="de-CH"/>
          </a:p>
        </p:txBody>
      </p:sp>
      <p:sp>
        <p:nvSpPr>
          <p:cNvPr id="3" name="Vertical Text Placeholder 2"/>
          <p:cNvSpPr>
            <a:spLocks noGrp="1"/>
          </p:cNvSpPr>
          <p:nvPr>
            <p:ph type="body" orient="vert" idx="1"/>
          </p:nvPr>
        </p:nvSpPr>
        <p:spPr>
          <a:xfrm>
            <a:off x="323850" y="915988"/>
            <a:ext cx="8494713" cy="285750"/>
          </a:xfrm>
          <a:prstGeom prst="rect">
            <a:avLst/>
          </a:prstGeom>
        </p:spPr>
        <p:txBody>
          <a:bodyPr vert="eaVert"/>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lang="de-CH"/>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195263"/>
            <a:ext cx="2122488" cy="1006475"/>
          </a:xfrm>
        </p:spPr>
        <p:txBody>
          <a:bodyPr vert="eaVert"/>
          <a:lstStyle/>
          <a:p>
            <a:r>
              <a:rPr lang="de-CH" smtClean="0"/>
              <a:t>Click to edit Master title style</a:t>
            </a:r>
            <a:endParaRPr lang="de-CH"/>
          </a:p>
        </p:txBody>
      </p:sp>
      <p:sp>
        <p:nvSpPr>
          <p:cNvPr id="3" name="Vertical Text Placeholder 2"/>
          <p:cNvSpPr>
            <a:spLocks noGrp="1"/>
          </p:cNvSpPr>
          <p:nvPr>
            <p:ph type="body" orient="vert" idx="1"/>
          </p:nvPr>
        </p:nvSpPr>
        <p:spPr>
          <a:xfrm>
            <a:off x="323850" y="195263"/>
            <a:ext cx="6219825" cy="1006475"/>
          </a:xfrm>
          <a:prstGeom prst="rect">
            <a:avLst/>
          </a:prstGeom>
        </p:spPr>
        <p:txBody>
          <a:bodyPr vert="eaVert"/>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lang="de-CH"/>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Headline only">
    <p:spTree>
      <p:nvGrpSpPr>
        <p:cNvPr id="1" name=""/>
        <p:cNvGrpSpPr/>
        <p:nvPr/>
      </p:nvGrpSpPr>
      <p:grpSpPr>
        <a:xfrm>
          <a:off x="0" y="0"/>
          <a:ext cx="0" cy="0"/>
          <a:chOff x="0" y="0"/>
          <a:chExt cx="0" cy="0"/>
        </a:xfrm>
      </p:grpSpPr>
      <p:sp>
        <p:nvSpPr>
          <p:cNvPr id="3" name="Textplatzhalter 2"/>
          <p:cNvSpPr>
            <a:spLocks noGrp="1"/>
          </p:cNvSpPr>
          <p:nvPr>
            <p:ph type="body" sz="quarter" idx="10" hasCustomPrompt="1"/>
          </p:nvPr>
        </p:nvSpPr>
        <p:spPr bwMode="gray">
          <a:xfrm>
            <a:off x="323410" y="915566"/>
            <a:ext cx="8496740" cy="288255"/>
          </a:xfrm>
          <a:prstGeom prst="rect">
            <a:avLst/>
          </a:prstGeom>
        </p:spPr>
        <p:txBody>
          <a:bodyPr>
            <a:noAutofit/>
          </a:bodyPr>
          <a:lstStyle>
            <a:lvl1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1pPr>
            <a:lvl2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2pPr>
            <a:lvl3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3pPr>
            <a:lvl4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4pPr>
            <a:lvl5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5pPr>
            <a:lvl6pPr marL="0" indent="0">
              <a:lnSpc>
                <a:spcPct val="100000"/>
              </a:lnSpc>
              <a:spcBef>
                <a:spcPts val="600"/>
              </a:spcBef>
              <a:buNone/>
              <a:defRPr lang="en-GB" sz="1800" kern="1200" noProof="0" smtClean="0">
                <a:solidFill>
                  <a:schemeClr val="tx2"/>
                </a:solidFill>
                <a:latin typeface="Arial" pitchFamily="34" charset="0"/>
                <a:ea typeface="+mn-ea"/>
                <a:cs typeface="Arial" pitchFamily="34" charset="0"/>
              </a:defRPr>
            </a:lvl6pPr>
            <a:lvl7pPr marL="0" indent="0">
              <a:lnSpc>
                <a:spcPct val="100000"/>
              </a:lnSpc>
              <a:spcBef>
                <a:spcPts val="600"/>
              </a:spcBef>
              <a:buNone/>
              <a:defRPr lang="en-GB" sz="1800" kern="1200" noProof="0" smtClean="0">
                <a:solidFill>
                  <a:schemeClr val="tx2"/>
                </a:solidFill>
                <a:latin typeface="Arial" pitchFamily="34" charset="0"/>
                <a:ea typeface="+mn-ea"/>
                <a:cs typeface="Arial" pitchFamily="34" charset="0"/>
              </a:defRPr>
            </a:lvl7pPr>
            <a:lvl8pPr marL="0" indent="0">
              <a:lnSpc>
                <a:spcPct val="100000"/>
              </a:lnSpc>
              <a:spcBef>
                <a:spcPts val="600"/>
              </a:spcBef>
              <a:buNone/>
              <a:defRPr lang="en-GB" sz="1800" kern="1200" noProof="0" smtClean="0">
                <a:solidFill>
                  <a:schemeClr val="tx2"/>
                </a:solidFill>
                <a:latin typeface="Arial" pitchFamily="34" charset="0"/>
                <a:ea typeface="+mn-ea"/>
                <a:cs typeface="Arial" pitchFamily="34" charset="0"/>
              </a:defRPr>
            </a:lvl8pPr>
            <a:lvl9pPr marL="0" indent="0">
              <a:lnSpc>
                <a:spcPct val="100000"/>
              </a:lnSpc>
              <a:spcBef>
                <a:spcPts val="600"/>
              </a:spcBef>
              <a:buNone/>
              <a:defRPr lang="de-DE" sz="1800" kern="1200" noProof="0" smtClean="0">
                <a:solidFill>
                  <a:schemeClr val="tx2"/>
                </a:solidFill>
                <a:latin typeface="Arial" pitchFamily="34" charset="0"/>
                <a:ea typeface="+mn-ea"/>
                <a:cs typeface="Arial" pitchFamily="34" charset="0"/>
              </a:defRPr>
            </a:lvl9pPr>
          </a:lstStyle>
          <a:p>
            <a:pPr lvl="0"/>
            <a:r>
              <a:rPr lang="de-CH" noProof="0" dirty="0" smtClean="0"/>
              <a:t>Click </a:t>
            </a:r>
            <a:r>
              <a:rPr lang="de-CH" noProof="0" dirty="0" err="1" smtClean="0"/>
              <a:t>to</a:t>
            </a:r>
            <a:r>
              <a:rPr lang="de-CH" noProof="0" dirty="0" smtClean="0"/>
              <a:t> </a:t>
            </a:r>
            <a:r>
              <a:rPr lang="de-CH" noProof="0" dirty="0" err="1" smtClean="0"/>
              <a:t>add</a:t>
            </a:r>
            <a:r>
              <a:rPr lang="de-CH" noProof="0" dirty="0" smtClean="0"/>
              <a:t> </a:t>
            </a:r>
            <a:r>
              <a:rPr lang="de-CH" noProof="0" dirty="0" err="1" smtClean="0"/>
              <a:t>subheadline</a:t>
            </a:r>
            <a:endParaRPr lang="de-CH" noProof="0" dirty="0" smtClean="0"/>
          </a:p>
        </p:txBody>
      </p:sp>
      <p:sp>
        <p:nvSpPr>
          <p:cNvPr id="4" name="Textplatzhalter 3"/>
          <p:cNvSpPr>
            <a:spLocks noGrp="1"/>
          </p:cNvSpPr>
          <p:nvPr>
            <p:ph type="body" sz="quarter" idx="11" hasCustomPrompt="1"/>
          </p:nvPr>
        </p:nvSpPr>
        <p:spPr bwMode="gray">
          <a:xfrm>
            <a:off x="323528" y="4803552"/>
            <a:ext cx="8496300" cy="144462"/>
          </a:xfrm>
          <a:prstGeom prst="rect">
            <a:avLst/>
          </a:prstGeom>
        </p:spPr>
        <p:txBody>
          <a:bodyPr tIns="0" bIns="36000" anchor="b" anchorCtr="0">
            <a:no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lang="de-DE" sz="800" kern="1200" baseline="0" noProof="0" smtClean="0">
                <a:solidFill>
                  <a:schemeClr val="bg2"/>
                </a:solidFill>
                <a:latin typeface="Arial" pitchFamily="34" charset="0"/>
                <a:ea typeface="+mn-ea"/>
                <a:cs typeface="Arial" pitchFamily="34" charset="0"/>
              </a:defRPr>
            </a:lvl1pPr>
            <a:lvl2pPr marL="0" indent="0">
              <a:lnSpc>
                <a:spcPct val="100000"/>
              </a:lnSpc>
              <a:spcBef>
                <a:spcPts val="0"/>
              </a:spcBef>
              <a:buFont typeface="Arial" panose="020B0604020202020204" pitchFamily="34" charset="0"/>
              <a:buNone/>
              <a:defRPr lang="de-DE" sz="800" kern="1200" baseline="0" noProof="0" smtClean="0">
                <a:solidFill>
                  <a:schemeClr val="bg2"/>
                </a:solidFill>
                <a:latin typeface="Arial" pitchFamily="34" charset="0"/>
                <a:ea typeface="+mn-ea"/>
                <a:cs typeface="Arial" pitchFamily="34" charset="0"/>
              </a:defRPr>
            </a:lvl2pPr>
            <a:lvl3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3pPr>
            <a:lvl4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4pPr>
            <a:lvl5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5pPr>
            <a:lvl6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6pPr>
            <a:lvl7pPr marL="0" indent="0">
              <a:lnSpc>
                <a:spcPct val="100000"/>
              </a:lnSpc>
              <a:spcBef>
                <a:spcPts val="0"/>
              </a:spcBef>
              <a:buNone/>
              <a:defRPr lang="de-DE" sz="800" kern="1200" baseline="0" noProof="0" dirty="0" smtClean="0">
                <a:solidFill>
                  <a:schemeClr val="bg2"/>
                </a:solidFill>
                <a:latin typeface="Arial" pitchFamily="34" charset="0"/>
                <a:ea typeface="+mn-ea"/>
                <a:cs typeface="Arial" pitchFamily="34" charset="0"/>
              </a:defRPr>
            </a:lvl7pPr>
            <a:lvl8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8pPr>
            <a:lvl9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9pPr>
          </a:lstStyle>
          <a:p>
            <a:pPr lvl="0"/>
            <a:r>
              <a:rPr lang="de-CH" noProof="0" dirty="0" smtClean="0"/>
              <a:t>Click </a:t>
            </a:r>
            <a:r>
              <a:rPr lang="de-CH" noProof="0" dirty="0" err="1" smtClean="0"/>
              <a:t>to</a:t>
            </a:r>
            <a:r>
              <a:rPr lang="de-CH" noProof="0" dirty="0" smtClean="0"/>
              <a:t> </a:t>
            </a:r>
            <a:r>
              <a:rPr lang="de-CH" noProof="0" dirty="0" err="1" smtClean="0"/>
              <a:t>add</a:t>
            </a:r>
            <a:r>
              <a:rPr lang="de-CH" noProof="0" dirty="0" smtClean="0"/>
              <a:t> </a:t>
            </a:r>
            <a:r>
              <a:rPr lang="de-CH" noProof="0" dirty="0" err="1" smtClean="0"/>
              <a:t>source</a:t>
            </a:r>
            <a:r>
              <a:rPr lang="de-CH" noProof="0" dirty="0" smtClean="0"/>
              <a:t> </a:t>
            </a:r>
            <a:r>
              <a:rPr lang="de-CH" noProof="0" dirty="0" err="1" smtClean="0"/>
              <a:t>information</a:t>
            </a:r>
            <a:endParaRPr lang="de-CH" noProof="0" dirty="0" smtClean="0"/>
          </a:p>
        </p:txBody>
      </p:sp>
      <p:sp>
        <p:nvSpPr>
          <p:cNvPr id="5" name="Title 4"/>
          <p:cNvSpPr>
            <a:spLocks noGrp="1"/>
          </p:cNvSpPr>
          <p:nvPr>
            <p:ph type="title" hasCustomPrompt="1"/>
          </p:nvPr>
        </p:nvSpPr>
        <p:spPr/>
        <p:txBody>
          <a:bodyPr/>
          <a:lstStyle/>
          <a:p>
            <a:r>
              <a:rPr lang="de-CH" noProof="0" dirty="0" smtClean="0"/>
              <a:t>Click </a:t>
            </a:r>
            <a:r>
              <a:rPr lang="de-CH" noProof="0" dirty="0" err="1" smtClean="0"/>
              <a:t>to</a:t>
            </a:r>
            <a:r>
              <a:rPr lang="de-CH" noProof="0" dirty="0" smtClean="0"/>
              <a:t> </a:t>
            </a:r>
            <a:r>
              <a:rPr lang="de-CH" noProof="0" dirty="0" err="1" smtClean="0"/>
              <a:t>add</a:t>
            </a:r>
            <a:r>
              <a:rPr lang="de-CH" noProof="0" dirty="0" smtClean="0"/>
              <a:t> </a:t>
            </a:r>
            <a:r>
              <a:rPr lang="de-CH" noProof="0" dirty="0" err="1" smtClean="0"/>
              <a:t>headline</a:t>
            </a:r>
            <a:endParaRPr lang="de-CH" noProof="0"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991892074"/>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de-CH" smtClean="0"/>
              <a:t>Click to edit Master title style</a:t>
            </a:r>
            <a:endParaRPr lang="de-CH"/>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CH" smtClean="0"/>
              <a:t>Click to edit Master subtitle style</a:t>
            </a:r>
            <a:endParaRPr lang="de-CH"/>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smtClean="0"/>
              <a:t>Click to edit Master title style</a:t>
            </a:r>
            <a:endParaRPr lang="de-CH"/>
          </a:p>
        </p:txBody>
      </p:sp>
      <p:sp>
        <p:nvSpPr>
          <p:cNvPr id="3" name="Content Placeholder 2"/>
          <p:cNvSpPr>
            <a:spLocks noGrp="1"/>
          </p:cNvSpPr>
          <p:nvPr>
            <p:ph idx="1"/>
          </p:nvPr>
        </p:nvSpPr>
        <p:spPr/>
        <p:txBody>
          <a:bodyPr/>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lang="de-CH"/>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lstStyle>
            <a:lvl1pPr algn="l">
              <a:defRPr sz="4000" b="1" cap="all"/>
            </a:lvl1pPr>
          </a:lstStyle>
          <a:p>
            <a:r>
              <a:rPr lang="de-CH" smtClean="0"/>
              <a:t>Click to edit Master title style</a:t>
            </a:r>
            <a:endParaRPr lang="de-CH"/>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CH" smtClean="0"/>
              <a:t>Click to edit Master text styles</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smtClean="0"/>
              <a:t>Click to edit Master title style</a:t>
            </a:r>
            <a:endParaRPr lang="de-CH"/>
          </a:p>
        </p:txBody>
      </p:sp>
      <p:sp>
        <p:nvSpPr>
          <p:cNvPr id="3" name="Content Placeholder 2"/>
          <p:cNvSpPr>
            <a:spLocks noGrp="1"/>
          </p:cNvSpPr>
          <p:nvPr>
            <p:ph sz="half" idx="1"/>
          </p:nvPr>
        </p:nvSpPr>
        <p:spPr>
          <a:xfrm>
            <a:off x="323850" y="915988"/>
            <a:ext cx="4170363" cy="3814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lang="de-CH"/>
          </a:p>
        </p:txBody>
      </p:sp>
      <p:sp>
        <p:nvSpPr>
          <p:cNvPr id="4" name="Content Placeholder 3"/>
          <p:cNvSpPr>
            <a:spLocks noGrp="1"/>
          </p:cNvSpPr>
          <p:nvPr>
            <p:ph sz="half" idx="2"/>
          </p:nvPr>
        </p:nvSpPr>
        <p:spPr>
          <a:xfrm>
            <a:off x="4646613" y="915988"/>
            <a:ext cx="4171950" cy="3814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lang="de-C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smtClean="0"/>
              <a:t>Click to edit Master title style</a:t>
            </a:r>
            <a:endParaRPr lang="de-CH"/>
          </a:p>
        </p:txBody>
      </p:sp>
      <p:sp>
        <p:nvSpPr>
          <p:cNvPr id="3" name="Content Placeholder 2"/>
          <p:cNvSpPr>
            <a:spLocks noGrp="1"/>
          </p:cNvSpPr>
          <p:nvPr>
            <p:ph sz="half" idx="1"/>
          </p:nvPr>
        </p:nvSpPr>
        <p:spPr>
          <a:xfrm>
            <a:off x="323850" y="4587875"/>
            <a:ext cx="4170363" cy="214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lang="de-CH"/>
          </a:p>
        </p:txBody>
      </p:sp>
      <p:sp>
        <p:nvSpPr>
          <p:cNvPr id="4" name="Content Placeholder 3"/>
          <p:cNvSpPr>
            <a:spLocks noGrp="1"/>
          </p:cNvSpPr>
          <p:nvPr>
            <p:ph sz="half" idx="2"/>
          </p:nvPr>
        </p:nvSpPr>
        <p:spPr>
          <a:xfrm>
            <a:off x="4646613" y="4587875"/>
            <a:ext cx="4171950" cy="214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lang="de-CH"/>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p:spPr>
        <p:txBody>
          <a:bodyPr/>
          <a:lstStyle>
            <a:lvl1pPr>
              <a:defRPr/>
            </a:lvl1pPr>
          </a:lstStyle>
          <a:p>
            <a:r>
              <a:rPr lang="de-CH" smtClean="0"/>
              <a:t>Click to edit Master title style</a:t>
            </a:r>
            <a:endParaRPr lang="de-CH"/>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smtClean="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lang="de-CH"/>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smtClean="0"/>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lang="de-CH"/>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smtClean="0"/>
              <a:t>Click to edit Master title style</a:t>
            </a:r>
            <a:endParaRPr lang="de-CH"/>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de-CH" smtClean="0"/>
              <a:t>Click to edit Master title style</a:t>
            </a:r>
            <a:endParaRPr lang="de-CH"/>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lang="de-CH"/>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smtClean="0"/>
              <a:t>Click to edit Master text styles</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de-CH" smtClean="0"/>
              <a:t>Click to edit Master title style</a:t>
            </a:r>
            <a:endParaRPr lang="de-CH"/>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smtClean="0"/>
              <a:t>Click to edit Master text styles</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smtClean="0"/>
              <a:t>Click to edit Master title style</a:t>
            </a:r>
            <a:endParaRPr lang="de-CH"/>
          </a:p>
        </p:txBody>
      </p:sp>
      <p:sp>
        <p:nvSpPr>
          <p:cNvPr id="3" name="Vertical Text Placeholder 2"/>
          <p:cNvSpPr>
            <a:spLocks noGrp="1"/>
          </p:cNvSpPr>
          <p:nvPr>
            <p:ph type="body" orient="vert" idx="1"/>
          </p:nvPr>
        </p:nvSpPr>
        <p:spPr/>
        <p:txBody>
          <a:bodyPr vert="eaVert"/>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lang="de-CH"/>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195263"/>
            <a:ext cx="2122488" cy="4535487"/>
          </a:xfrm>
        </p:spPr>
        <p:txBody>
          <a:bodyPr vert="eaVert"/>
          <a:lstStyle/>
          <a:p>
            <a:r>
              <a:rPr lang="de-CH" smtClean="0"/>
              <a:t>Click to edit Master title style</a:t>
            </a:r>
            <a:endParaRPr lang="de-CH"/>
          </a:p>
        </p:txBody>
      </p:sp>
      <p:sp>
        <p:nvSpPr>
          <p:cNvPr id="3" name="Vertical Text Placeholder 2"/>
          <p:cNvSpPr>
            <a:spLocks noGrp="1"/>
          </p:cNvSpPr>
          <p:nvPr>
            <p:ph type="body" orient="vert" idx="1"/>
          </p:nvPr>
        </p:nvSpPr>
        <p:spPr>
          <a:xfrm>
            <a:off x="323850" y="195263"/>
            <a:ext cx="6219825" cy="4535487"/>
          </a:xfrm>
        </p:spPr>
        <p:txBody>
          <a:bodyPr vert="eaVert"/>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lang="de-CH"/>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Divider Slide for presentation">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a:xfrm>
            <a:off x="323410" y="1779662"/>
            <a:ext cx="8497180" cy="1439810"/>
          </a:xfrm>
          <a:gradFill>
            <a:gsLst>
              <a:gs pos="2000">
                <a:schemeClr val="accent6"/>
              </a:gs>
              <a:gs pos="100000">
                <a:srgbClr val="F9B200"/>
              </a:gs>
            </a:gsLst>
            <a:lin ang="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24000" tIns="0" rIns="324000" bIns="0" numCol="1" spcCol="0" rtlCol="0" fromWordArt="0" anchor="ctr" anchorCtr="0" forceAA="0" compatLnSpc="1">
            <a:prstTxWarp prst="textNoShape">
              <a:avLst/>
            </a:prstTxWarp>
            <a:noAutofit/>
          </a:bodyPr>
          <a:lstStyle>
            <a:lvl1pPr>
              <a:defRPr lang="de-DE" sz="3000" kern="1200" dirty="0">
                <a:solidFill>
                  <a:schemeClr val="bg1"/>
                </a:solidFill>
                <a:latin typeface="Arial" pitchFamily="34" charset="0"/>
                <a:ea typeface="+mn-ea"/>
                <a:cs typeface="+mn-cs"/>
              </a:defRPr>
            </a:lvl1pPr>
          </a:lstStyle>
          <a:p>
            <a:pPr lvl="0"/>
            <a:r>
              <a:rPr lang="de-CH" noProof="0" dirty="0" smtClean="0"/>
              <a:t>Click </a:t>
            </a:r>
            <a:r>
              <a:rPr lang="de-CH" noProof="0" dirty="0" err="1" smtClean="0"/>
              <a:t>to</a:t>
            </a:r>
            <a:r>
              <a:rPr lang="de-CH" noProof="0" dirty="0" smtClean="0"/>
              <a:t> </a:t>
            </a:r>
            <a:r>
              <a:rPr lang="de-CH" noProof="0" dirty="0" err="1" smtClean="0"/>
              <a:t>add</a:t>
            </a:r>
            <a:r>
              <a:rPr lang="de-CH" noProof="0" dirty="0" smtClean="0"/>
              <a:t> </a:t>
            </a:r>
            <a:r>
              <a:rPr lang="de-CH" noProof="0" dirty="0" err="1" smtClean="0"/>
              <a:t>text</a:t>
            </a:r>
            <a:r>
              <a:rPr lang="de-CH" noProof="0" dirty="0" smtClean="0"/>
              <a:t> </a:t>
            </a:r>
            <a:r>
              <a:rPr lang="de-CH" noProof="0" dirty="0" err="1" smtClean="0"/>
              <a:t>for</a:t>
            </a:r>
            <a:r>
              <a:rPr lang="de-CH" noProof="0" dirty="0" smtClean="0"/>
              <a:t> </a:t>
            </a:r>
            <a:r>
              <a:rPr lang="de-CH" noProof="0" dirty="0" err="1" smtClean="0"/>
              <a:t>divider</a:t>
            </a:r>
            <a:r>
              <a:rPr lang="de-CH" noProof="0" dirty="0" smtClean="0"/>
              <a:t> </a:t>
            </a:r>
            <a:r>
              <a:rPr lang="de-CH" noProof="0" dirty="0" err="1" smtClean="0"/>
              <a:t>slide</a:t>
            </a:r>
            <a:endParaRPr lang="de-CH" noProof="0" dirty="0" smtClean="0"/>
          </a:p>
        </p:txBody>
      </p:sp>
      <p:sp>
        <p:nvSpPr>
          <p:cNvPr id="3" name="Rechteck 2"/>
          <p:cNvSpPr/>
          <p:nvPr userDrawn="1"/>
        </p:nvSpPr>
        <p:spPr bwMode="gray">
          <a:xfrm>
            <a:off x="0" y="0"/>
            <a:ext cx="9144000" cy="163512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buFont typeface="Courier New" pitchFamily="49" charset="0"/>
              <a:buNone/>
            </a:pPr>
            <a:endParaRPr lang="en-US" sz="1600" dirty="0" smtClean="0">
              <a:solidFill>
                <a:schemeClr val="tx1"/>
              </a:solidFill>
              <a:latin typeface="Arial" pitchFamily="34" charset="0"/>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29888600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p:spPr>
        <p:txBody>
          <a:bodyPr/>
          <a:lstStyle>
            <a:lvl1pPr>
              <a:defRPr/>
            </a:lvl1pPr>
          </a:lstStyle>
          <a:p>
            <a:r>
              <a:rPr lang="de-CH" smtClean="0"/>
              <a:t>Click to edit Master title style</a:t>
            </a:r>
            <a:endParaRPr lang="de-CH"/>
          </a:p>
        </p:txBody>
      </p:sp>
      <p:sp>
        <p:nvSpPr>
          <p:cNvPr id="3" name="Text Placeholder 2"/>
          <p:cNvSpPr>
            <a:spLocks noGrp="1"/>
          </p:cNvSpPr>
          <p:nvPr>
            <p:ph type="body" idx="1"/>
          </p:nvPr>
        </p:nvSpPr>
        <p:spPr>
          <a:xfrm>
            <a:off x="457200" y="1150938"/>
            <a:ext cx="4040188" cy="48101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smtClean="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lang="de-CH"/>
          </a:p>
        </p:txBody>
      </p:sp>
      <p:sp>
        <p:nvSpPr>
          <p:cNvPr id="5" name="Text Placeholder 4"/>
          <p:cNvSpPr>
            <a:spLocks noGrp="1"/>
          </p:cNvSpPr>
          <p:nvPr>
            <p:ph type="body" sz="quarter" idx="3"/>
          </p:nvPr>
        </p:nvSpPr>
        <p:spPr>
          <a:xfrm>
            <a:off x="4645025" y="1150938"/>
            <a:ext cx="4041775" cy="48101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smtClean="0"/>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lang="de-C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smtClean="0"/>
              <a:t>Click to edit Master title style</a:t>
            </a:r>
            <a:endParaRPr lang="de-C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lstStyle>
            <a:lvl1pPr algn="l">
              <a:defRPr sz="2000" b="1"/>
            </a:lvl1pPr>
          </a:lstStyle>
          <a:p>
            <a:r>
              <a:rPr lang="de-CH" smtClean="0"/>
              <a:t>Click to edit Master title style</a:t>
            </a:r>
            <a:endParaRPr lang="de-CH"/>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lang="de-CH"/>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lstStyle>
            <a:lvl1pPr algn="l">
              <a:defRPr sz="2000" b="1"/>
            </a:lvl1pPr>
          </a:lstStyle>
          <a:p>
            <a:r>
              <a:rPr lang="de-CH" smtClean="0"/>
              <a:t>Click to edit Master title style</a:t>
            </a:r>
            <a:endParaRPr lang="de-CH"/>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vmlDrawing" Target="../drawings/vmlDrawing1.vml"/><Relationship Id="rId15" Type="http://schemas.openxmlformats.org/officeDocument/2006/relationships/oleObject" Target="../embeddings/oleObject1.bin"/><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3" Type="http://schemas.openxmlformats.org/officeDocument/2006/relationships/vmlDrawing" Target="../drawings/vmlDrawing2.vml"/><Relationship Id="rId14" Type="http://schemas.openxmlformats.org/officeDocument/2006/relationships/oleObject" Target="../embeddings/oleObject2.bin"/><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theme" Target="../theme/theme3.xml"/><Relationship Id="rId14" Type="http://schemas.openxmlformats.org/officeDocument/2006/relationships/vmlDrawing" Target="../drawings/vmlDrawing3.vml"/><Relationship Id="rId15" Type="http://schemas.openxmlformats.org/officeDocument/2006/relationships/oleObject" Target="../embeddings/oleObject3.bin"/><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theme" Target="../theme/theme4.xml"/><Relationship Id="rId14" Type="http://schemas.openxmlformats.org/officeDocument/2006/relationships/vmlDrawing" Target="../drawings/vmlDrawing4.vml"/><Relationship Id="rId15" Type="http://schemas.openxmlformats.org/officeDocument/2006/relationships/oleObject" Target="../embeddings/oleObject4.bin"/><Relationship Id="rId1" Type="http://schemas.openxmlformats.org/officeDocument/2006/relationships/slideLayout" Target="../slideLayouts/slideLayout36.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graphicFrame>
        <p:nvGraphicFramePr>
          <p:cNvPr id="1025" name="AutoShape 1"/>
          <p:cNvGraphicFramePr>
            <a:graphicFrameLocks noChangeAspect="1"/>
          </p:cNvGraphicFramePr>
          <p:nvPr/>
        </p:nvGraphicFramePr>
        <p:xfrm>
          <a:off x="0" y="0"/>
          <a:ext cx="36513" cy="36513"/>
        </p:xfrm>
        <a:graphic>
          <a:graphicData uri="http://schemas.openxmlformats.org/presentationml/2006/ole">
            <p:oleObj spid="_x0000_s1025" r:id="rId15" imgW="0" imgH="0" progId="">
              <p:embed/>
            </p:oleObj>
          </a:graphicData>
        </a:graphic>
      </p:graphicFrame>
      <p:grpSp>
        <p:nvGrpSpPr>
          <p:cNvPr id="1026" name="Group 2"/>
          <p:cNvGrpSpPr>
            <a:grpSpLocks/>
          </p:cNvGrpSpPr>
          <p:nvPr/>
        </p:nvGrpSpPr>
        <p:grpSpPr bwMode="auto">
          <a:xfrm>
            <a:off x="323850" y="-531813"/>
            <a:ext cx="8494713" cy="430213"/>
            <a:chOff x="204" y="-335"/>
            <a:chExt cx="5351" cy="271"/>
          </a:xfrm>
        </p:grpSpPr>
        <p:sp>
          <p:nvSpPr>
            <p:cNvPr id="1027" name="Line 3"/>
            <p:cNvSpPr>
              <a:spLocks noChangeShapeType="1"/>
            </p:cNvSpPr>
            <p:nvPr/>
          </p:nvSpPr>
          <p:spPr bwMode="auto">
            <a:xfrm>
              <a:off x="204"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1028" name="Line 4"/>
            <p:cNvSpPr>
              <a:spLocks noChangeShapeType="1"/>
            </p:cNvSpPr>
            <p:nvPr/>
          </p:nvSpPr>
          <p:spPr bwMode="auto">
            <a:xfrm>
              <a:off x="1020"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1029" name="Line 5"/>
            <p:cNvSpPr>
              <a:spLocks noChangeShapeType="1"/>
            </p:cNvSpPr>
            <p:nvPr/>
          </p:nvSpPr>
          <p:spPr bwMode="auto">
            <a:xfrm>
              <a:off x="1111"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1030" name="Line 6"/>
            <p:cNvSpPr>
              <a:spLocks noChangeShapeType="1"/>
            </p:cNvSpPr>
            <p:nvPr/>
          </p:nvSpPr>
          <p:spPr bwMode="auto">
            <a:xfrm>
              <a:off x="1927"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1031" name="Line 7"/>
            <p:cNvSpPr>
              <a:spLocks noChangeShapeType="1"/>
            </p:cNvSpPr>
            <p:nvPr/>
          </p:nvSpPr>
          <p:spPr bwMode="auto">
            <a:xfrm>
              <a:off x="2018"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1032" name="Line 8"/>
            <p:cNvSpPr>
              <a:spLocks noChangeShapeType="1"/>
            </p:cNvSpPr>
            <p:nvPr/>
          </p:nvSpPr>
          <p:spPr bwMode="auto">
            <a:xfrm>
              <a:off x="2835"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1033" name="Line 9"/>
            <p:cNvSpPr>
              <a:spLocks noChangeShapeType="1"/>
            </p:cNvSpPr>
            <p:nvPr/>
          </p:nvSpPr>
          <p:spPr bwMode="auto">
            <a:xfrm>
              <a:off x="2925"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1034" name="Line 10"/>
            <p:cNvSpPr>
              <a:spLocks noChangeShapeType="1"/>
            </p:cNvSpPr>
            <p:nvPr/>
          </p:nvSpPr>
          <p:spPr bwMode="auto">
            <a:xfrm>
              <a:off x="3742"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1035" name="Line 11"/>
            <p:cNvSpPr>
              <a:spLocks noChangeShapeType="1"/>
            </p:cNvSpPr>
            <p:nvPr/>
          </p:nvSpPr>
          <p:spPr bwMode="auto">
            <a:xfrm>
              <a:off x="3833"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1036" name="Line 12"/>
            <p:cNvSpPr>
              <a:spLocks noChangeShapeType="1"/>
            </p:cNvSpPr>
            <p:nvPr/>
          </p:nvSpPr>
          <p:spPr bwMode="auto">
            <a:xfrm>
              <a:off x="4649"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1037" name="Line 13"/>
            <p:cNvSpPr>
              <a:spLocks noChangeShapeType="1"/>
            </p:cNvSpPr>
            <p:nvPr/>
          </p:nvSpPr>
          <p:spPr bwMode="auto">
            <a:xfrm>
              <a:off x="4740"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1038" name="Line 14"/>
            <p:cNvSpPr>
              <a:spLocks noChangeShapeType="1"/>
            </p:cNvSpPr>
            <p:nvPr/>
          </p:nvSpPr>
          <p:spPr bwMode="auto">
            <a:xfrm>
              <a:off x="5556"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grpSp>
      <p:grpSp>
        <p:nvGrpSpPr>
          <p:cNvPr id="1039" name="Group 15"/>
          <p:cNvGrpSpPr>
            <a:grpSpLocks/>
          </p:cNvGrpSpPr>
          <p:nvPr/>
        </p:nvGrpSpPr>
        <p:grpSpPr bwMode="auto">
          <a:xfrm>
            <a:off x="323850" y="-531813"/>
            <a:ext cx="8494713" cy="430213"/>
            <a:chOff x="204" y="-335"/>
            <a:chExt cx="5351" cy="271"/>
          </a:xfrm>
        </p:grpSpPr>
        <p:sp>
          <p:nvSpPr>
            <p:cNvPr id="1040" name="Line 16"/>
            <p:cNvSpPr>
              <a:spLocks noChangeShapeType="1"/>
            </p:cNvSpPr>
            <p:nvPr/>
          </p:nvSpPr>
          <p:spPr bwMode="auto">
            <a:xfrm>
              <a:off x="204"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1041" name="Line 17"/>
            <p:cNvSpPr>
              <a:spLocks noChangeShapeType="1"/>
            </p:cNvSpPr>
            <p:nvPr/>
          </p:nvSpPr>
          <p:spPr bwMode="auto">
            <a:xfrm>
              <a:off x="1020"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1042" name="Line 18"/>
            <p:cNvSpPr>
              <a:spLocks noChangeShapeType="1"/>
            </p:cNvSpPr>
            <p:nvPr/>
          </p:nvSpPr>
          <p:spPr bwMode="auto">
            <a:xfrm>
              <a:off x="1111"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1043" name="Line 19"/>
            <p:cNvSpPr>
              <a:spLocks noChangeShapeType="1"/>
            </p:cNvSpPr>
            <p:nvPr/>
          </p:nvSpPr>
          <p:spPr bwMode="auto">
            <a:xfrm>
              <a:off x="1927"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1044" name="Line 20"/>
            <p:cNvSpPr>
              <a:spLocks noChangeShapeType="1"/>
            </p:cNvSpPr>
            <p:nvPr/>
          </p:nvSpPr>
          <p:spPr bwMode="auto">
            <a:xfrm>
              <a:off x="2018"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1045" name="Line 21"/>
            <p:cNvSpPr>
              <a:spLocks noChangeShapeType="1"/>
            </p:cNvSpPr>
            <p:nvPr/>
          </p:nvSpPr>
          <p:spPr bwMode="auto">
            <a:xfrm>
              <a:off x="2835"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1046" name="Line 22"/>
            <p:cNvSpPr>
              <a:spLocks noChangeShapeType="1"/>
            </p:cNvSpPr>
            <p:nvPr/>
          </p:nvSpPr>
          <p:spPr bwMode="auto">
            <a:xfrm>
              <a:off x="2925"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1047" name="Line 23"/>
            <p:cNvSpPr>
              <a:spLocks noChangeShapeType="1"/>
            </p:cNvSpPr>
            <p:nvPr/>
          </p:nvSpPr>
          <p:spPr bwMode="auto">
            <a:xfrm>
              <a:off x="3742"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1048" name="Line 24"/>
            <p:cNvSpPr>
              <a:spLocks noChangeShapeType="1"/>
            </p:cNvSpPr>
            <p:nvPr/>
          </p:nvSpPr>
          <p:spPr bwMode="auto">
            <a:xfrm>
              <a:off x="3833"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1049" name="Line 25"/>
            <p:cNvSpPr>
              <a:spLocks noChangeShapeType="1"/>
            </p:cNvSpPr>
            <p:nvPr/>
          </p:nvSpPr>
          <p:spPr bwMode="auto">
            <a:xfrm>
              <a:off x="4649"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1050" name="Line 26"/>
            <p:cNvSpPr>
              <a:spLocks noChangeShapeType="1"/>
            </p:cNvSpPr>
            <p:nvPr/>
          </p:nvSpPr>
          <p:spPr bwMode="auto">
            <a:xfrm>
              <a:off x="4740"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1051" name="Line 27"/>
            <p:cNvSpPr>
              <a:spLocks noChangeShapeType="1"/>
            </p:cNvSpPr>
            <p:nvPr/>
          </p:nvSpPr>
          <p:spPr bwMode="auto">
            <a:xfrm>
              <a:off x="5556"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grpSp>
      <p:grpSp>
        <p:nvGrpSpPr>
          <p:cNvPr id="1052" name="Group 28"/>
          <p:cNvGrpSpPr>
            <a:grpSpLocks/>
          </p:cNvGrpSpPr>
          <p:nvPr/>
        </p:nvGrpSpPr>
        <p:grpSpPr bwMode="auto">
          <a:xfrm>
            <a:off x="9251950" y="195263"/>
            <a:ext cx="214313" cy="4751387"/>
            <a:chOff x="5828" y="123"/>
            <a:chExt cx="135" cy="2993"/>
          </a:xfrm>
        </p:grpSpPr>
        <p:sp>
          <p:nvSpPr>
            <p:cNvPr id="1053" name="Line 29"/>
            <p:cNvSpPr>
              <a:spLocks noChangeShapeType="1"/>
            </p:cNvSpPr>
            <p:nvPr/>
          </p:nvSpPr>
          <p:spPr bwMode="auto">
            <a:xfrm>
              <a:off x="5828" y="577"/>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1054" name="Line 30"/>
            <p:cNvSpPr>
              <a:spLocks noChangeShapeType="1"/>
            </p:cNvSpPr>
            <p:nvPr/>
          </p:nvSpPr>
          <p:spPr bwMode="auto">
            <a:xfrm>
              <a:off x="5828" y="486"/>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1055" name="Line 31"/>
            <p:cNvSpPr>
              <a:spLocks noChangeShapeType="1"/>
            </p:cNvSpPr>
            <p:nvPr/>
          </p:nvSpPr>
          <p:spPr bwMode="auto">
            <a:xfrm>
              <a:off x="5828" y="3117"/>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1056" name="Line 32"/>
            <p:cNvSpPr>
              <a:spLocks noChangeShapeType="1"/>
            </p:cNvSpPr>
            <p:nvPr/>
          </p:nvSpPr>
          <p:spPr bwMode="auto">
            <a:xfrm>
              <a:off x="5828" y="3026"/>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1057" name="Line 33"/>
            <p:cNvSpPr>
              <a:spLocks noChangeShapeType="1"/>
            </p:cNvSpPr>
            <p:nvPr/>
          </p:nvSpPr>
          <p:spPr bwMode="auto">
            <a:xfrm>
              <a:off x="5828" y="2618"/>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1058" name="Line 34"/>
            <p:cNvSpPr>
              <a:spLocks noChangeShapeType="1"/>
            </p:cNvSpPr>
            <p:nvPr/>
          </p:nvSpPr>
          <p:spPr bwMode="auto">
            <a:xfrm>
              <a:off x="5828" y="2527"/>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1059" name="Line 35"/>
            <p:cNvSpPr>
              <a:spLocks noChangeShapeType="1"/>
            </p:cNvSpPr>
            <p:nvPr/>
          </p:nvSpPr>
          <p:spPr bwMode="auto">
            <a:xfrm>
              <a:off x="5828" y="2119"/>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1060" name="Line 36"/>
            <p:cNvSpPr>
              <a:spLocks noChangeShapeType="1"/>
            </p:cNvSpPr>
            <p:nvPr/>
          </p:nvSpPr>
          <p:spPr bwMode="auto">
            <a:xfrm>
              <a:off x="5828" y="2028"/>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1061" name="Line 37"/>
            <p:cNvSpPr>
              <a:spLocks noChangeShapeType="1"/>
            </p:cNvSpPr>
            <p:nvPr/>
          </p:nvSpPr>
          <p:spPr bwMode="auto">
            <a:xfrm>
              <a:off x="5828" y="1620"/>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1062" name="Line 38"/>
            <p:cNvSpPr>
              <a:spLocks noChangeShapeType="1"/>
            </p:cNvSpPr>
            <p:nvPr/>
          </p:nvSpPr>
          <p:spPr bwMode="auto">
            <a:xfrm>
              <a:off x="5828" y="1529"/>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1063" name="Line 39"/>
            <p:cNvSpPr>
              <a:spLocks noChangeShapeType="1"/>
            </p:cNvSpPr>
            <p:nvPr/>
          </p:nvSpPr>
          <p:spPr bwMode="auto">
            <a:xfrm>
              <a:off x="5828" y="1121"/>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1064" name="Line 40"/>
            <p:cNvSpPr>
              <a:spLocks noChangeShapeType="1"/>
            </p:cNvSpPr>
            <p:nvPr/>
          </p:nvSpPr>
          <p:spPr bwMode="auto">
            <a:xfrm>
              <a:off x="5828" y="1030"/>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1065" name="Line 41"/>
            <p:cNvSpPr>
              <a:spLocks noChangeShapeType="1"/>
            </p:cNvSpPr>
            <p:nvPr/>
          </p:nvSpPr>
          <p:spPr bwMode="auto">
            <a:xfrm>
              <a:off x="5828" y="2981"/>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1066" name="Line 42"/>
            <p:cNvSpPr>
              <a:spLocks noChangeShapeType="1"/>
            </p:cNvSpPr>
            <p:nvPr/>
          </p:nvSpPr>
          <p:spPr bwMode="auto">
            <a:xfrm>
              <a:off x="5828" y="803"/>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1067" name="Line 43"/>
            <p:cNvSpPr>
              <a:spLocks noChangeShapeType="1"/>
            </p:cNvSpPr>
            <p:nvPr/>
          </p:nvSpPr>
          <p:spPr bwMode="auto">
            <a:xfrm>
              <a:off x="5828" y="123"/>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1068" name="Line 44"/>
            <p:cNvSpPr>
              <a:spLocks noChangeShapeType="1"/>
            </p:cNvSpPr>
            <p:nvPr/>
          </p:nvSpPr>
          <p:spPr bwMode="auto">
            <a:xfrm>
              <a:off x="5828" y="894"/>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grpSp>
      <p:grpSp>
        <p:nvGrpSpPr>
          <p:cNvPr id="1069" name="Group 45"/>
          <p:cNvGrpSpPr>
            <a:grpSpLocks/>
          </p:cNvGrpSpPr>
          <p:nvPr/>
        </p:nvGrpSpPr>
        <p:grpSpPr bwMode="auto">
          <a:xfrm>
            <a:off x="-323850" y="195263"/>
            <a:ext cx="214312" cy="4751387"/>
            <a:chOff x="-204" y="123"/>
            <a:chExt cx="135" cy="2993"/>
          </a:xfrm>
        </p:grpSpPr>
        <p:sp>
          <p:nvSpPr>
            <p:cNvPr id="1070" name="Line 46"/>
            <p:cNvSpPr>
              <a:spLocks noChangeShapeType="1"/>
            </p:cNvSpPr>
            <p:nvPr/>
          </p:nvSpPr>
          <p:spPr bwMode="auto">
            <a:xfrm>
              <a:off x="-204" y="577"/>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1071" name="Line 47"/>
            <p:cNvSpPr>
              <a:spLocks noChangeShapeType="1"/>
            </p:cNvSpPr>
            <p:nvPr/>
          </p:nvSpPr>
          <p:spPr bwMode="auto">
            <a:xfrm>
              <a:off x="-204" y="486"/>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1072" name="Line 48"/>
            <p:cNvSpPr>
              <a:spLocks noChangeShapeType="1"/>
            </p:cNvSpPr>
            <p:nvPr/>
          </p:nvSpPr>
          <p:spPr bwMode="auto">
            <a:xfrm>
              <a:off x="-204" y="3117"/>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1073" name="Line 49"/>
            <p:cNvSpPr>
              <a:spLocks noChangeShapeType="1"/>
            </p:cNvSpPr>
            <p:nvPr/>
          </p:nvSpPr>
          <p:spPr bwMode="auto">
            <a:xfrm>
              <a:off x="-204" y="3026"/>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1074" name="Line 50"/>
            <p:cNvSpPr>
              <a:spLocks noChangeShapeType="1"/>
            </p:cNvSpPr>
            <p:nvPr/>
          </p:nvSpPr>
          <p:spPr bwMode="auto">
            <a:xfrm>
              <a:off x="-204" y="2618"/>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1075" name="Line 51"/>
            <p:cNvSpPr>
              <a:spLocks noChangeShapeType="1"/>
            </p:cNvSpPr>
            <p:nvPr/>
          </p:nvSpPr>
          <p:spPr bwMode="auto">
            <a:xfrm>
              <a:off x="-204" y="2527"/>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1076" name="Line 52"/>
            <p:cNvSpPr>
              <a:spLocks noChangeShapeType="1"/>
            </p:cNvSpPr>
            <p:nvPr/>
          </p:nvSpPr>
          <p:spPr bwMode="auto">
            <a:xfrm>
              <a:off x="-204" y="2119"/>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1077" name="Line 53"/>
            <p:cNvSpPr>
              <a:spLocks noChangeShapeType="1"/>
            </p:cNvSpPr>
            <p:nvPr/>
          </p:nvSpPr>
          <p:spPr bwMode="auto">
            <a:xfrm>
              <a:off x="-204" y="2028"/>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1078" name="Line 54"/>
            <p:cNvSpPr>
              <a:spLocks noChangeShapeType="1"/>
            </p:cNvSpPr>
            <p:nvPr/>
          </p:nvSpPr>
          <p:spPr bwMode="auto">
            <a:xfrm>
              <a:off x="-204" y="1620"/>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1079" name="Line 55"/>
            <p:cNvSpPr>
              <a:spLocks noChangeShapeType="1"/>
            </p:cNvSpPr>
            <p:nvPr/>
          </p:nvSpPr>
          <p:spPr bwMode="auto">
            <a:xfrm>
              <a:off x="-204" y="1529"/>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1080" name="Line 56"/>
            <p:cNvSpPr>
              <a:spLocks noChangeShapeType="1"/>
            </p:cNvSpPr>
            <p:nvPr/>
          </p:nvSpPr>
          <p:spPr bwMode="auto">
            <a:xfrm>
              <a:off x="-204" y="1121"/>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1081" name="Line 57"/>
            <p:cNvSpPr>
              <a:spLocks noChangeShapeType="1"/>
            </p:cNvSpPr>
            <p:nvPr/>
          </p:nvSpPr>
          <p:spPr bwMode="auto">
            <a:xfrm>
              <a:off x="-204" y="1030"/>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1082" name="Line 58"/>
            <p:cNvSpPr>
              <a:spLocks noChangeShapeType="1"/>
            </p:cNvSpPr>
            <p:nvPr/>
          </p:nvSpPr>
          <p:spPr bwMode="auto">
            <a:xfrm>
              <a:off x="-204" y="2981"/>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1083" name="Line 59"/>
            <p:cNvSpPr>
              <a:spLocks noChangeShapeType="1"/>
            </p:cNvSpPr>
            <p:nvPr/>
          </p:nvSpPr>
          <p:spPr bwMode="auto">
            <a:xfrm>
              <a:off x="-204" y="803"/>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1084" name="Line 60"/>
            <p:cNvSpPr>
              <a:spLocks noChangeShapeType="1"/>
            </p:cNvSpPr>
            <p:nvPr/>
          </p:nvSpPr>
          <p:spPr bwMode="auto">
            <a:xfrm>
              <a:off x="-204" y="123"/>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1085" name="Line 61"/>
            <p:cNvSpPr>
              <a:spLocks noChangeShapeType="1"/>
            </p:cNvSpPr>
            <p:nvPr/>
          </p:nvSpPr>
          <p:spPr bwMode="auto">
            <a:xfrm>
              <a:off x="-204" y="891"/>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grpSp>
      <p:sp>
        <p:nvSpPr>
          <p:cNvPr id="1086" name="Rectangle 62"/>
          <p:cNvSpPr>
            <a:spLocks noChangeArrowheads="1"/>
          </p:cNvSpPr>
          <p:nvPr/>
        </p:nvSpPr>
        <p:spPr bwMode="auto">
          <a:xfrm>
            <a:off x="7524750" y="4948238"/>
            <a:ext cx="1295400" cy="142875"/>
          </a:xfrm>
          <a:prstGeom prst="rect">
            <a:avLst/>
          </a:prstGeom>
          <a:solidFill>
            <a:srgbClr val="FFFFFF"/>
          </a:solidFill>
          <a:ln w="9360">
            <a:noFill/>
            <a:round/>
            <a:headEnd/>
            <a:tailEnd/>
          </a:ln>
          <a:effectLst/>
        </p:spPr>
        <p:txBody>
          <a:bodyPr lIns="0" tIns="0" rIns="0" bIns="0" anchor="ctr">
            <a:prstTxWarp prst="textNoShape">
              <a:avLst/>
            </a:prstTxWarp>
          </a:bodyPr>
          <a:lstStyle/>
          <a:p>
            <a:pPr algn="r" hangingPunct="1">
              <a:lnSpc>
                <a:spcPct val="100000"/>
              </a:lnSpc>
              <a:tabLst>
                <a:tab pos="723900" algn="l"/>
              </a:tabLst>
            </a:pPr>
            <a:fld id="{5F5EC471-C601-E64C-B78A-775695F547E1}" type="slidenum">
              <a:rPr lang="de-DE" sz="800">
                <a:solidFill>
                  <a:srgbClr val="8E8581"/>
                </a:solidFill>
                <a:ea typeface="Arial Unicode MS" charset="0"/>
                <a:cs typeface="Arial Unicode MS" charset="0"/>
              </a:rPr>
              <a:pPr algn="r" hangingPunct="1">
                <a:lnSpc>
                  <a:spcPct val="100000"/>
                </a:lnSpc>
                <a:tabLst>
                  <a:tab pos="723900" algn="l"/>
                </a:tabLst>
              </a:pPr>
              <a:t>‹#›</a:t>
            </a:fld>
            <a:endParaRPr lang="de-DE" sz="800">
              <a:solidFill>
                <a:srgbClr val="8E8581"/>
              </a:solidFill>
              <a:ea typeface="Arial Unicode MS" charset="0"/>
              <a:cs typeface="Arial Unicode MS" charset="0"/>
            </a:endParaRPr>
          </a:p>
        </p:txBody>
      </p:sp>
      <p:sp>
        <p:nvSpPr>
          <p:cNvPr id="1087" name="Rectangle 63" hidden="1"/>
          <p:cNvSpPr>
            <a:spLocks noChangeArrowheads="1"/>
          </p:cNvSpPr>
          <p:nvPr/>
        </p:nvSpPr>
        <p:spPr bwMode="auto">
          <a:xfrm>
            <a:off x="1270000" y="127000"/>
            <a:ext cx="127000" cy="127000"/>
          </a:xfrm>
          <a:prstGeom prst="rect">
            <a:avLst/>
          </a:prstGeom>
          <a:noFill/>
          <a:ln w="9360">
            <a:noFill/>
            <a:round/>
            <a:headEnd/>
            <a:tailEnd/>
          </a:ln>
          <a:effectLst/>
        </p:spPr>
        <p:txBody>
          <a:bodyPr wrap="none" anchor="ctr">
            <a:prstTxWarp prst="textNoShape">
              <a:avLst/>
            </a:prstTxWarp>
          </a:bodyPr>
          <a:lstStyle/>
          <a:p>
            <a:endParaRPr lang="de-CH"/>
          </a:p>
        </p:txBody>
      </p:sp>
      <p:sp>
        <p:nvSpPr>
          <p:cNvPr id="1088" name="Rectangle 64"/>
          <p:cNvSpPr>
            <a:spLocks noGrp="1" noChangeArrowheads="1"/>
          </p:cNvSpPr>
          <p:nvPr>
            <p:ph type="title"/>
          </p:nvPr>
        </p:nvSpPr>
        <p:spPr bwMode="auto">
          <a:xfrm>
            <a:off x="323850" y="1779588"/>
            <a:ext cx="8494713" cy="1006475"/>
          </a:xfrm>
          <a:prstGeom prst="rect">
            <a:avLst/>
          </a:prstGeom>
          <a:noFill/>
          <a:ln w="9525">
            <a:noFill/>
            <a:round/>
            <a:headEnd/>
            <a:tailEnd/>
          </a:ln>
          <a:effectLst/>
        </p:spPr>
        <p:txBody>
          <a:bodyPr vert="horz" wrap="square" lIns="90000" tIns="45000" rIns="90000" bIns="45000" numCol="1" anchor="b" anchorCtr="0" compatLnSpc="1">
            <a:prstTxWarp prst="textNoShape">
              <a:avLst/>
            </a:prstTxWarp>
          </a:bodyPr>
          <a:lstStyle/>
          <a:p>
            <a:pPr lvl="0"/>
            <a:r>
              <a:rPr lang="en-GB"/>
              <a:t>Klicken Sie, um das Format des Titeltextes zu bearbeitenClick to add title of presentation</a:t>
            </a:r>
          </a:p>
        </p:txBody>
      </p:sp>
      <p:sp>
        <p:nvSpPr>
          <p:cNvPr id="1089" name="Rectangle 65"/>
          <p:cNvSpPr>
            <a:spLocks noChangeArrowheads="1"/>
          </p:cNvSpPr>
          <p:nvPr/>
        </p:nvSpPr>
        <p:spPr bwMode="auto">
          <a:xfrm>
            <a:off x="0" y="4927600"/>
            <a:ext cx="9144000" cy="215900"/>
          </a:xfrm>
          <a:prstGeom prst="rect">
            <a:avLst/>
          </a:prstGeom>
          <a:solidFill>
            <a:srgbClr val="FFFFFF"/>
          </a:solidFill>
          <a:ln w="9360">
            <a:noFill/>
            <a:round/>
            <a:headEnd/>
            <a:tailEnd/>
          </a:ln>
          <a:effectLst/>
        </p:spPr>
        <p:txBody>
          <a:bodyPr wrap="none" anchor="ctr">
            <a:prstTxWarp prst="textNoShape">
              <a:avLst/>
            </a:prstTxWarp>
          </a:bodyPr>
          <a:lstStyle/>
          <a:p>
            <a:endParaRPr lang="de-CH"/>
          </a:p>
        </p:txBody>
      </p:sp>
      <p:sp>
        <p:nvSpPr>
          <p:cNvPr id="1090" name="Rectangle 66"/>
          <p:cNvSpPr>
            <a:spLocks noGrp="1" noChangeArrowheads="1"/>
          </p:cNvSpPr>
          <p:nvPr>
            <p:ph type="body" idx="1"/>
          </p:nvPr>
        </p:nvSpPr>
        <p:spPr bwMode="auto">
          <a:xfrm>
            <a:off x="323850" y="4587875"/>
            <a:ext cx="8494713" cy="214313"/>
          </a:xfrm>
          <a:prstGeom prst="rect">
            <a:avLst/>
          </a:prstGeom>
          <a:noFill/>
          <a:ln w="9525">
            <a:noFill/>
            <a:round/>
            <a:headEnd/>
            <a:tailEnd/>
          </a:ln>
          <a:effectLst/>
        </p:spPr>
        <p:txBody>
          <a:bodyPr vert="horz" wrap="square" lIns="90000" tIns="0" rIns="90000" bIns="45000" numCol="1" anchor="b" anchorCtr="0" compatLnSpc="1">
            <a:prstTxWarp prst="textNoShape">
              <a:avLst/>
            </a:prstTxWarp>
          </a:bodyPr>
          <a:lstStyle/>
          <a:p>
            <a:pPr lvl="0"/>
            <a:r>
              <a:rPr lang="en-GB"/>
              <a:t>Klicken Sie, um die Formate des Gliederungstextes zu bearbeiten</a:t>
            </a:r>
          </a:p>
          <a:p>
            <a:pPr lvl="1"/>
            <a:r>
              <a:rPr lang="en-GB"/>
              <a:t>Zweite Gliederungsebene</a:t>
            </a:r>
          </a:p>
          <a:p>
            <a:pPr lvl="2"/>
            <a:r>
              <a:rPr lang="en-GB"/>
              <a:t>Dritte Gliederungsebene</a:t>
            </a:r>
          </a:p>
          <a:p>
            <a:pPr lvl="3"/>
            <a:r>
              <a:rPr lang="en-GB"/>
              <a:t>Vierte Gliederungsebene</a:t>
            </a:r>
          </a:p>
          <a:p>
            <a:pPr lvl="4"/>
            <a:r>
              <a:rPr lang="en-GB"/>
              <a:t>Fünfte Gliederungsebene</a:t>
            </a:r>
          </a:p>
          <a:p>
            <a:pPr lvl="4"/>
            <a:r>
              <a:rPr lang="en-GB"/>
              <a:t>Sechste Gliederungsebene</a:t>
            </a:r>
          </a:p>
          <a:p>
            <a:pPr lvl="4"/>
            <a:r>
              <a:rPr lang="en-GB"/>
              <a:t>Siebente Gliederungsebene</a:t>
            </a:r>
          </a:p>
          <a:p>
            <a:pPr lvl="4"/>
            <a:r>
              <a:rPr lang="en-GB"/>
              <a:t>Achte Gliederungsebene</a:t>
            </a:r>
          </a:p>
          <a:p>
            <a:pPr lvl="0"/>
            <a:r>
              <a:rPr lang="en-GB"/>
              <a:t>Neunte GliederungsebeneClick to add additional text, e.g. author, location, date</a:t>
            </a:r>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 r:id="rId12"/>
  </p:sldLayoutIdLst>
  <p:txStyles>
    <p:titleStyle>
      <a:lvl1pPr algn="l" defTabSz="449263" rtl="0" fontAlgn="base">
        <a:lnSpc>
          <a:spcPct val="93000"/>
        </a:lnSpc>
        <a:spcBef>
          <a:spcPct val="0"/>
        </a:spcBef>
        <a:spcAft>
          <a:spcPct val="0"/>
        </a:spcAft>
        <a:buClr>
          <a:srgbClr val="000000"/>
        </a:buClr>
        <a:buSzPct val="100000"/>
        <a:buFont typeface="Times New Roman" charset="0"/>
        <a:defRPr>
          <a:solidFill>
            <a:srgbClr val="000000"/>
          </a:solidFill>
          <a:latin typeface="+mj-lt"/>
          <a:ea typeface="+mj-ea"/>
          <a:cs typeface="+mj-cs"/>
        </a:defRPr>
      </a:lvl1pPr>
      <a:lvl2pPr marL="742950" indent="-285750" algn="l" defTabSz="449263" rtl="0" fontAlgn="base">
        <a:lnSpc>
          <a:spcPct val="93000"/>
        </a:lnSpc>
        <a:spcBef>
          <a:spcPct val="0"/>
        </a:spcBef>
        <a:spcAft>
          <a:spcPct val="0"/>
        </a:spcAft>
        <a:buClr>
          <a:srgbClr val="000000"/>
        </a:buClr>
        <a:buSzPct val="100000"/>
        <a:buFont typeface="Times New Roman" charset="0"/>
        <a:defRPr>
          <a:solidFill>
            <a:srgbClr val="000000"/>
          </a:solidFill>
          <a:latin typeface="Arial" charset="0"/>
          <a:ea typeface="Arial Unicode MS" charset="0"/>
          <a:cs typeface="Arial Unicode MS" charset="0"/>
        </a:defRPr>
      </a:lvl2pPr>
      <a:lvl3pPr marL="1143000" indent="-228600" algn="l" defTabSz="449263" rtl="0" fontAlgn="base">
        <a:lnSpc>
          <a:spcPct val="93000"/>
        </a:lnSpc>
        <a:spcBef>
          <a:spcPct val="0"/>
        </a:spcBef>
        <a:spcAft>
          <a:spcPct val="0"/>
        </a:spcAft>
        <a:buClr>
          <a:srgbClr val="000000"/>
        </a:buClr>
        <a:buSzPct val="100000"/>
        <a:buFont typeface="Times New Roman" charset="0"/>
        <a:defRPr>
          <a:solidFill>
            <a:srgbClr val="000000"/>
          </a:solidFill>
          <a:latin typeface="Arial" charset="0"/>
          <a:ea typeface="Arial Unicode MS" charset="0"/>
          <a:cs typeface="Arial Unicode MS" charset="0"/>
        </a:defRPr>
      </a:lvl3pPr>
      <a:lvl4pPr marL="1600200" indent="-228600" algn="l" defTabSz="449263" rtl="0" fontAlgn="base">
        <a:lnSpc>
          <a:spcPct val="93000"/>
        </a:lnSpc>
        <a:spcBef>
          <a:spcPct val="0"/>
        </a:spcBef>
        <a:spcAft>
          <a:spcPct val="0"/>
        </a:spcAft>
        <a:buClr>
          <a:srgbClr val="000000"/>
        </a:buClr>
        <a:buSzPct val="100000"/>
        <a:buFont typeface="Times New Roman" charset="0"/>
        <a:defRPr>
          <a:solidFill>
            <a:srgbClr val="000000"/>
          </a:solidFill>
          <a:latin typeface="Arial" charset="0"/>
          <a:ea typeface="Arial Unicode MS" charset="0"/>
          <a:cs typeface="Arial Unicode MS" charset="0"/>
        </a:defRPr>
      </a:lvl4pPr>
      <a:lvl5pPr marL="2057400" indent="-228600" algn="l" defTabSz="449263" rtl="0" fontAlgn="base">
        <a:lnSpc>
          <a:spcPct val="93000"/>
        </a:lnSpc>
        <a:spcBef>
          <a:spcPct val="0"/>
        </a:spcBef>
        <a:spcAft>
          <a:spcPct val="0"/>
        </a:spcAft>
        <a:buClr>
          <a:srgbClr val="000000"/>
        </a:buClr>
        <a:buSzPct val="100000"/>
        <a:buFont typeface="Times New Roman" charset="0"/>
        <a:defRPr>
          <a:solidFill>
            <a:srgbClr val="000000"/>
          </a:solidFill>
          <a:latin typeface="Arial" charset="0"/>
          <a:ea typeface="Arial Unicode MS" charset="0"/>
          <a:cs typeface="Arial Unicode MS" charset="0"/>
        </a:defRPr>
      </a:lvl5pPr>
      <a:lvl6pPr marL="2514600" indent="-228600" algn="l" defTabSz="449263" rtl="0" fontAlgn="base">
        <a:lnSpc>
          <a:spcPct val="93000"/>
        </a:lnSpc>
        <a:spcBef>
          <a:spcPct val="0"/>
        </a:spcBef>
        <a:spcAft>
          <a:spcPct val="0"/>
        </a:spcAft>
        <a:buClr>
          <a:srgbClr val="000000"/>
        </a:buClr>
        <a:buSzPct val="100000"/>
        <a:buFont typeface="Times New Roman" charset="0"/>
        <a:defRPr>
          <a:solidFill>
            <a:srgbClr val="000000"/>
          </a:solidFill>
          <a:latin typeface="Arial" charset="0"/>
          <a:ea typeface="Arial Unicode MS" charset="0"/>
          <a:cs typeface="Arial Unicode MS" charset="0"/>
        </a:defRPr>
      </a:lvl6pPr>
      <a:lvl7pPr marL="2971800" indent="-228600" algn="l" defTabSz="449263" rtl="0" fontAlgn="base">
        <a:lnSpc>
          <a:spcPct val="93000"/>
        </a:lnSpc>
        <a:spcBef>
          <a:spcPct val="0"/>
        </a:spcBef>
        <a:spcAft>
          <a:spcPct val="0"/>
        </a:spcAft>
        <a:buClr>
          <a:srgbClr val="000000"/>
        </a:buClr>
        <a:buSzPct val="100000"/>
        <a:buFont typeface="Times New Roman" charset="0"/>
        <a:defRPr>
          <a:solidFill>
            <a:srgbClr val="000000"/>
          </a:solidFill>
          <a:latin typeface="Arial" charset="0"/>
          <a:ea typeface="Arial Unicode MS" charset="0"/>
          <a:cs typeface="Arial Unicode MS" charset="0"/>
        </a:defRPr>
      </a:lvl7pPr>
      <a:lvl8pPr marL="3429000" indent="-228600" algn="l" defTabSz="449263" rtl="0" fontAlgn="base">
        <a:lnSpc>
          <a:spcPct val="93000"/>
        </a:lnSpc>
        <a:spcBef>
          <a:spcPct val="0"/>
        </a:spcBef>
        <a:spcAft>
          <a:spcPct val="0"/>
        </a:spcAft>
        <a:buClr>
          <a:srgbClr val="000000"/>
        </a:buClr>
        <a:buSzPct val="100000"/>
        <a:buFont typeface="Times New Roman" charset="0"/>
        <a:defRPr>
          <a:solidFill>
            <a:srgbClr val="000000"/>
          </a:solidFill>
          <a:latin typeface="Arial" charset="0"/>
          <a:ea typeface="Arial Unicode MS" charset="0"/>
          <a:cs typeface="Arial Unicode MS" charset="0"/>
        </a:defRPr>
      </a:lvl8pPr>
      <a:lvl9pPr marL="3886200" indent="-228600" algn="l" defTabSz="449263" rtl="0" fontAlgn="base">
        <a:lnSpc>
          <a:spcPct val="93000"/>
        </a:lnSpc>
        <a:spcBef>
          <a:spcPct val="0"/>
        </a:spcBef>
        <a:spcAft>
          <a:spcPct val="0"/>
        </a:spcAft>
        <a:buClr>
          <a:srgbClr val="000000"/>
        </a:buClr>
        <a:buSzPct val="100000"/>
        <a:buFont typeface="Times New Roman" charset="0"/>
        <a:defRPr>
          <a:solidFill>
            <a:srgbClr val="000000"/>
          </a:solidFill>
          <a:latin typeface="Arial" charset="0"/>
          <a:ea typeface="Arial Unicode MS" charset="0"/>
          <a:cs typeface="Arial Unicode MS" charset="0"/>
        </a:defRPr>
      </a:lvl9pPr>
    </p:titleStyle>
    <p:bodyStyle>
      <a:lvl1pPr marL="342900" indent="-342900" algn="l" defTabSz="449263" rtl="0" fontAlgn="base">
        <a:lnSpc>
          <a:spcPct val="93000"/>
        </a:lnSpc>
        <a:spcBef>
          <a:spcPct val="0"/>
        </a:spcBef>
        <a:spcAft>
          <a:spcPts val="1425"/>
        </a:spcAft>
        <a:buClr>
          <a:srgbClr val="000000"/>
        </a:buClr>
        <a:buSzPct val="100000"/>
        <a:buFont typeface="Times New Roman" charset="0"/>
        <a:defRPr sz="1600">
          <a:solidFill>
            <a:srgbClr val="000000"/>
          </a:solidFill>
          <a:latin typeface="+mn-lt"/>
          <a:ea typeface="+mn-ea"/>
          <a:cs typeface="+mn-cs"/>
        </a:defRPr>
      </a:lvl1pPr>
      <a:lvl2pPr marL="742950" indent="-285750" algn="l" defTabSz="449263" rtl="0" fontAlgn="base">
        <a:lnSpc>
          <a:spcPct val="93000"/>
        </a:lnSpc>
        <a:spcBef>
          <a:spcPct val="0"/>
        </a:spcBef>
        <a:spcAft>
          <a:spcPts val="1138"/>
        </a:spcAft>
        <a:buClr>
          <a:srgbClr val="000000"/>
        </a:buClr>
        <a:buSzPct val="100000"/>
        <a:buFont typeface="Times New Roman" charset="0"/>
        <a:defRPr sz="1600">
          <a:solidFill>
            <a:srgbClr val="000000"/>
          </a:solidFill>
          <a:latin typeface="+mn-lt"/>
          <a:ea typeface="+mn-ea"/>
          <a:cs typeface="+mn-cs"/>
        </a:defRPr>
      </a:lvl2pPr>
      <a:lvl3pPr marL="1143000" indent="-228600" algn="l" defTabSz="449263" rtl="0" fontAlgn="base">
        <a:lnSpc>
          <a:spcPct val="93000"/>
        </a:lnSpc>
        <a:spcBef>
          <a:spcPct val="0"/>
        </a:spcBef>
        <a:spcAft>
          <a:spcPts val="850"/>
        </a:spcAft>
        <a:buClr>
          <a:srgbClr val="000000"/>
        </a:buClr>
        <a:buSzPct val="100000"/>
        <a:buFont typeface="Times New Roman" charset="0"/>
        <a:defRPr sz="1600">
          <a:solidFill>
            <a:srgbClr val="000000"/>
          </a:solidFill>
          <a:latin typeface="+mn-lt"/>
          <a:ea typeface="+mn-ea"/>
          <a:cs typeface="+mn-cs"/>
        </a:defRPr>
      </a:lvl3pPr>
      <a:lvl4pPr marL="1600200" indent="-228600" algn="l" defTabSz="449263" rtl="0" fontAlgn="base">
        <a:lnSpc>
          <a:spcPct val="93000"/>
        </a:lnSpc>
        <a:spcBef>
          <a:spcPct val="0"/>
        </a:spcBef>
        <a:spcAft>
          <a:spcPts val="575"/>
        </a:spcAft>
        <a:buClr>
          <a:srgbClr val="000000"/>
        </a:buClr>
        <a:buSzPct val="100000"/>
        <a:buFont typeface="Times New Roman" charset="0"/>
        <a:defRPr sz="1600">
          <a:solidFill>
            <a:srgbClr val="000000"/>
          </a:solidFill>
          <a:latin typeface="+mn-lt"/>
          <a:ea typeface="+mn-ea"/>
          <a:cs typeface="+mn-cs"/>
        </a:defRPr>
      </a:lvl4pPr>
      <a:lvl5pPr marL="2057400" indent="-228600" algn="l" defTabSz="449263" rtl="0" fontAlgn="base">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5pPr>
      <a:lvl6pPr marL="2514600" indent="-228600" algn="l" defTabSz="449263" rtl="0" fontAlgn="base">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fontAlgn="base">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fontAlgn="base">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fontAlgn="base">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9pPr>
    </p:bodyStyle>
    <p:otherStyle>
      <a:defPPr>
        <a:defRPr lang="de-CH"/>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graphicFrame>
        <p:nvGraphicFramePr>
          <p:cNvPr id="2049" name="AutoShape 1"/>
          <p:cNvGraphicFramePr>
            <a:graphicFrameLocks noChangeAspect="1"/>
          </p:cNvGraphicFramePr>
          <p:nvPr/>
        </p:nvGraphicFramePr>
        <p:xfrm>
          <a:off x="0" y="0"/>
          <a:ext cx="36513" cy="36513"/>
        </p:xfrm>
        <a:graphic>
          <a:graphicData uri="http://schemas.openxmlformats.org/presentationml/2006/ole">
            <p:oleObj spid="_x0000_s2049" r:id="rId14" imgW="0" imgH="0" progId="">
              <p:embed/>
            </p:oleObj>
          </a:graphicData>
        </a:graphic>
      </p:graphicFrame>
      <p:grpSp>
        <p:nvGrpSpPr>
          <p:cNvPr id="2050" name="Group 2"/>
          <p:cNvGrpSpPr>
            <a:grpSpLocks/>
          </p:cNvGrpSpPr>
          <p:nvPr/>
        </p:nvGrpSpPr>
        <p:grpSpPr bwMode="auto">
          <a:xfrm>
            <a:off x="323850" y="-531813"/>
            <a:ext cx="8494713" cy="430213"/>
            <a:chOff x="204" y="-335"/>
            <a:chExt cx="5351" cy="271"/>
          </a:xfrm>
        </p:grpSpPr>
        <p:sp>
          <p:nvSpPr>
            <p:cNvPr id="2051" name="Line 3"/>
            <p:cNvSpPr>
              <a:spLocks noChangeShapeType="1"/>
            </p:cNvSpPr>
            <p:nvPr/>
          </p:nvSpPr>
          <p:spPr bwMode="auto">
            <a:xfrm>
              <a:off x="204"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2052" name="Line 4"/>
            <p:cNvSpPr>
              <a:spLocks noChangeShapeType="1"/>
            </p:cNvSpPr>
            <p:nvPr/>
          </p:nvSpPr>
          <p:spPr bwMode="auto">
            <a:xfrm>
              <a:off x="1020"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2053" name="Line 5"/>
            <p:cNvSpPr>
              <a:spLocks noChangeShapeType="1"/>
            </p:cNvSpPr>
            <p:nvPr/>
          </p:nvSpPr>
          <p:spPr bwMode="auto">
            <a:xfrm>
              <a:off x="1111"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2054" name="Line 6"/>
            <p:cNvSpPr>
              <a:spLocks noChangeShapeType="1"/>
            </p:cNvSpPr>
            <p:nvPr/>
          </p:nvSpPr>
          <p:spPr bwMode="auto">
            <a:xfrm>
              <a:off x="1927"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2055" name="Line 7"/>
            <p:cNvSpPr>
              <a:spLocks noChangeShapeType="1"/>
            </p:cNvSpPr>
            <p:nvPr/>
          </p:nvSpPr>
          <p:spPr bwMode="auto">
            <a:xfrm>
              <a:off x="2018"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2056" name="Line 8"/>
            <p:cNvSpPr>
              <a:spLocks noChangeShapeType="1"/>
            </p:cNvSpPr>
            <p:nvPr/>
          </p:nvSpPr>
          <p:spPr bwMode="auto">
            <a:xfrm>
              <a:off x="2835"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2057" name="Line 9"/>
            <p:cNvSpPr>
              <a:spLocks noChangeShapeType="1"/>
            </p:cNvSpPr>
            <p:nvPr/>
          </p:nvSpPr>
          <p:spPr bwMode="auto">
            <a:xfrm>
              <a:off x="2925"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2058" name="Line 10"/>
            <p:cNvSpPr>
              <a:spLocks noChangeShapeType="1"/>
            </p:cNvSpPr>
            <p:nvPr/>
          </p:nvSpPr>
          <p:spPr bwMode="auto">
            <a:xfrm>
              <a:off x="3742"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2059" name="Line 11"/>
            <p:cNvSpPr>
              <a:spLocks noChangeShapeType="1"/>
            </p:cNvSpPr>
            <p:nvPr/>
          </p:nvSpPr>
          <p:spPr bwMode="auto">
            <a:xfrm>
              <a:off x="3833"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2060" name="Line 12"/>
            <p:cNvSpPr>
              <a:spLocks noChangeShapeType="1"/>
            </p:cNvSpPr>
            <p:nvPr/>
          </p:nvSpPr>
          <p:spPr bwMode="auto">
            <a:xfrm>
              <a:off x="4649"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2061" name="Line 13"/>
            <p:cNvSpPr>
              <a:spLocks noChangeShapeType="1"/>
            </p:cNvSpPr>
            <p:nvPr/>
          </p:nvSpPr>
          <p:spPr bwMode="auto">
            <a:xfrm>
              <a:off x="4740"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2062" name="Line 14"/>
            <p:cNvSpPr>
              <a:spLocks noChangeShapeType="1"/>
            </p:cNvSpPr>
            <p:nvPr/>
          </p:nvSpPr>
          <p:spPr bwMode="auto">
            <a:xfrm>
              <a:off x="5556"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grpSp>
      <p:grpSp>
        <p:nvGrpSpPr>
          <p:cNvPr id="2063" name="Group 15"/>
          <p:cNvGrpSpPr>
            <a:grpSpLocks/>
          </p:cNvGrpSpPr>
          <p:nvPr/>
        </p:nvGrpSpPr>
        <p:grpSpPr bwMode="auto">
          <a:xfrm>
            <a:off x="323850" y="-531813"/>
            <a:ext cx="8494713" cy="430213"/>
            <a:chOff x="204" y="-335"/>
            <a:chExt cx="5351" cy="271"/>
          </a:xfrm>
        </p:grpSpPr>
        <p:sp>
          <p:nvSpPr>
            <p:cNvPr id="2064" name="Line 16"/>
            <p:cNvSpPr>
              <a:spLocks noChangeShapeType="1"/>
            </p:cNvSpPr>
            <p:nvPr/>
          </p:nvSpPr>
          <p:spPr bwMode="auto">
            <a:xfrm>
              <a:off x="204"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2065" name="Line 17"/>
            <p:cNvSpPr>
              <a:spLocks noChangeShapeType="1"/>
            </p:cNvSpPr>
            <p:nvPr/>
          </p:nvSpPr>
          <p:spPr bwMode="auto">
            <a:xfrm>
              <a:off x="1020"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2066" name="Line 18"/>
            <p:cNvSpPr>
              <a:spLocks noChangeShapeType="1"/>
            </p:cNvSpPr>
            <p:nvPr/>
          </p:nvSpPr>
          <p:spPr bwMode="auto">
            <a:xfrm>
              <a:off x="1111"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2067" name="Line 19"/>
            <p:cNvSpPr>
              <a:spLocks noChangeShapeType="1"/>
            </p:cNvSpPr>
            <p:nvPr/>
          </p:nvSpPr>
          <p:spPr bwMode="auto">
            <a:xfrm>
              <a:off x="1927"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2068" name="Line 20"/>
            <p:cNvSpPr>
              <a:spLocks noChangeShapeType="1"/>
            </p:cNvSpPr>
            <p:nvPr/>
          </p:nvSpPr>
          <p:spPr bwMode="auto">
            <a:xfrm>
              <a:off x="2018"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2069" name="Line 21"/>
            <p:cNvSpPr>
              <a:spLocks noChangeShapeType="1"/>
            </p:cNvSpPr>
            <p:nvPr/>
          </p:nvSpPr>
          <p:spPr bwMode="auto">
            <a:xfrm>
              <a:off x="2835"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2070" name="Line 22"/>
            <p:cNvSpPr>
              <a:spLocks noChangeShapeType="1"/>
            </p:cNvSpPr>
            <p:nvPr/>
          </p:nvSpPr>
          <p:spPr bwMode="auto">
            <a:xfrm>
              <a:off x="2925"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2071" name="Line 23"/>
            <p:cNvSpPr>
              <a:spLocks noChangeShapeType="1"/>
            </p:cNvSpPr>
            <p:nvPr/>
          </p:nvSpPr>
          <p:spPr bwMode="auto">
            <a:xfrm>
              <a:off x="3742"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2072" name="Line 24"/>
            <p:cNvSpPr>
              <a:spLocks noChangeShapeType="1"/>
            </p:cNvSpPr>
            <p:nvPr/>
          </p:nvSpPr>
          <p:spPr bwMode="auto">
            <a:xfrm>
              <a:off x="3833"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2073" name="Line 25"/>
            <p:cNvSpPr>
              <a:spLocks noChangeShapeType="1"/>
            </p:cNvSpPr>
            <p:nvPr/>
          </p:nvSpPr>
          <p:spPr bwMode="auto">
            <a:xfrm>
              <a:off x="4649"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2074" name="Line 26"/>
            <p:cNvSpPr>
              <a:spLocks noChangeShapeType="1"/>
            </p:cNvSpPr>
            <p:nvPr/>
          </p:nvSpPr>
          <p:spPr bwMode="auto">
            <a:xfrm>
              <a:off x="4740"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2075" name="Line 27"/>
            <p:cNvSpPr>
              <a:spLocks noChangeShapeType="1"/>
            </p:cNvSpPr>
            <p:nvPr/>
          </p:nvSpPr>
          <p:spPr bwMode="auto">
            <a:xfrm>
              <a:off x="5556"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grpSp>
      <p:grpSp>
        <p:nvGrpSpPr>
          <p:cNvPr id="2076" name="Group 28"/>
          <p:cNvGrpSpPr>
            <a:grpSpLocks/>
          </p:cNvGrpSpPr>
          <p:nvPr/>
        </p:nvGrpSpPr>
        <p:grpSpPr bwMode="auto">
          <a:xfrm>
            <a:off x="9251950" y="195263"/>
            <a:ext cx="214313" cy="4751387"/>
            <a:chOff x="5828" y="123"/>
            <a:chExt cx="135" cy="2993"/>
          </a:xfrm>
        </p:grpSpPr>
        <p:sp>
          <p:nvSpPr>
            <p:cNvPr id="2077" name="Line 29"/>
            <p:cNvSpPr>
              <a:spLocks noChangeShapeType="1"/>
            </p:cNvSpPr>
            <p:nvPr/>
          </p:nvSpPr>
          <p:spPr bwMode="auto">
            <a:xfrm>
              <a:off x="5828" y="577"/>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2078" name="Line 30"/>
            <p:cNvSpPr>
              <a:spLocks noChangeShapeType="1"/>
            </p:cNvSpPr>
            <p:nvPr/>
          </p:nvSpPr>
          <p:spPr bwMode="auto">
            <a:xfrm>
              <a:off x="5828" y="486"/>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2079" name="Line 31"/>
            <p:cNvSpPr>
              <a:spLocks noChangeShapeType="1"/>
            </p:cNvSpPr>
            <p:nvPr/>
          </p:nvSpPr>
          <p:spPr bwMode="auto">
            <a:xfrm>
              <a:off x="5828" y="3117"/>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2080" name="Line 32"/>
            <p:cNvSpPr>
              <a:spLocks noChangeShapeType="1"/>
            </p:cNvSpPr>
            <p:nvPr/>
          </p:nvSpPr>
          <p:spPr bwMode="auto">
            <a:xfrm>
              <a:off x="5828" y="3026"/>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2081" name="Line 33"/>
            <p:cNvSpPr>
              <a:spLocks noChangeShapeType="1"/>
            </p:cNvSpPr>
            <p:nvPr/>
          </p:nvSpPr>
          <p:spPr bwMode="auto">
            <a:xfrm>
              <a:off x="5828" y="2618"/>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2082" name="Line 34"/>
            <p:cNvSpPr>
              <a:spLocks noChangeShapeType="1"/>
            </p:cNvSpPr>
            <p:nvPr/>
          </p:nvSpPr>
          <p:spPr bwMode="auto">
            <a:xfrm>
              <a:off x="5828" y="2527"/>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2083" name="Line 35"/>
            <p:cNvSpPr>
              <a:spLocks noChangeShapeType="1"/>
            </p:cNvSpPr>
            <p:nvPr/>
          </p:nvSpPr>
          <p:spPr bwMode="auto">
            <a:xfrm>
              <a:off x="5828" y="2119"/>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2084" name="Line 36"/>
            <p:cNvSpPr>
              <a:spLocks noChangeShapeType="1"/>
            </p:cNvSpPr>
            <p:nvPr/>
          </p:nvSpPr>
          <p:spPr bwMode="auto">
            <a:xfrm>
              <a:off x="5828" y="2028"/>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2085" name="Line 37"/>
            <p:cNvSpPr>
              <a:spLocks noChangeShapeType="1"/>
            </p:cNvSpPr>
            <p:nvPr/>
          </p:nvSpPr>
          <p:spPr bwMode="auto">
            <a:xfrm>
              <a:off x="5828" y="1620"/>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2086" name="Line 38"/>
            <p:cNvSpPr>
              <a:spLocks noChangeShapeType="1"/>
            </p:cNvSpPr>
            <p:nvPr/>
          </p:nvSpPr>
          <p:spPr bwMode="auto">
            <a:xfrm>
              <a:off x="5828" y="1529"/>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2087" name="Line 39"/>
            <p:cNvSpPr>
              <a:spLocks noChangeShapeType="1"/>
            </p:cNvSpPr>
            <p:nvPr/>
          </p:nvSpPr>
          <p:spPr bwMode="auto">
            <a:xfrm>
              <a:off x="5828" y="1121"/>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2088" name="Line 40"/>
            <p:cNvSpPr>
              <a:spLocks noChangeShapeType="1"/>
            </p:cNvSpPr>
            <p:nvPr/>
          </p:nvSpPr>
          <p:spPr bwMode="auto">
            <a:xfrm>
              <a:off x="5828" y="1030"/>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2089" name="Line 41"/>
            <p:cNvSpPr>
              <a:spLocks noChangeShapeType="1"/>
            </p:cNvSpPr>
            <p:nvPr/>
          </p:nvSpPr>
          <p:spPr bwMode="auto">
            <a:xfrm>
              <a:off x="5828" y="2981"/>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2090" name="Line 42"/>
            <p:cNvSpPr>
              <a:spLocks noChangeShapeType="1"/>
            </p:cNvSpPr>
            <p:nvPr/>
          </p:nvSpPr>
          <p:spPr bwMode="auto">
            <a:xfrm>
              <a:off x="5828" y="803"/>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2091" name="Line 43"/>
            <p:cNvSpPr>
              <a:spLocks noChangeShapeType="1"/>
            </p:cNvSpPr>
            <p:nvPr/>
          </p:nvSpPr>
          <p:spPr bwMode="auto">
            <a:xfrm>
              <a:off x="5828" y="123"/>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2092" name="Line 44"/>
            <p:cNvSpPr>
              <a:spLocks noChangeShapeType="1"/>
            </p:cNvSpPr>
            <p:nvPr/>
          </p:nvSpPr>
          <p:spPr bwMode="auto">
            <a:xfrm>
              <a:off x="5828" y="894"/>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grpSp>
      <p:grpSp>
        <p:nvGrpSpPr>
          <p:cNvPr id="2093" name="Group 45"/>
          <p:cNvGrpSpPr>
            <a:grpSpLocks/>
          </p:cNvGrpSpPr>
          <p:nvPr/>
        </p:nvGrpSpPr>
        <p:grpSpPr bwMode="auto">
          <a:xfrm>
            <a:off x="-323850" y="195263"/>
            <a:ext cx="214312" cy="4751387"/>
            <a:chOff x="-204" y="123"/>
            <a:chExt cx="135" cy="2993"/>
          </a:xfrm>
        </p:grpSpPr>
        <p:sp>
          <p:nvSpPr>
            <p:cNvPr id="2094" name="Line 46"/>
            <p:cNvSpPr>
              <a:spLocks noChangeShapeType="1"/>
            </p:cNvSpPr>
            <p:nvPr/>
          </p:nvSpPr>
          <p:spPr bwMode="auto">
            <a:xfrm>
              <a:off x="-204" y="577"/>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2095" name="Line 47"/>
            <p:cNvSpPr>
              <a:spLocks noChangeShapeType="1"/>
            </p:cNvSpPr>
            <p:nvPr/>
          </p:nvSpPr>
          <p:spPr bwMode="auto">
            <a:xfrm>
              <a:off x="-204" y="486"/>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2096" name="Line 48"/>
            <p:cNvSpPr>
              <a:spLocks noChangeShapeType="1"/>
            </p:cNvSpPr>
            <p:nvPr/>
          </p:nvSpPr>
          <p:spPr bwMode="auto">
            <a:xfrm>
              <a:off x="-204" y="3117"/>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2097" name="Line 49"/>
            <p:cNvSpPr>
              <a:spLocks noChangeShapeType="1"/>
            </p:cNvSpPr>
            <p:nvPr/>
          </p:nvSpPr>
          <p:spPr bwMode="auto">
            <a:xfrm>
              <a:off x="-204" y="3026"/>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2098" name="Line 50"/>
            <p:cNvSpPr>
              <a:spLocks noChangeShapeType="1"/>
            </p:cNvSpPr>
            <p:nvPr/>
          </p:nvSpPr>
          <p:spPr bwMode="auto">
            <a:xfrm>
              <a:off x="-204" y="2618"/>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2099" name="Line 51"/>
            <p:cNvSpPr>
              <a:spLocks noChangeShapeType="1"/>
            </p:cNvSpPr>
            <p:nvPr/>
          </p:nvSpPr>
          <p:spPr bwMode="auto">
            <a:xfrm>
              <a:off x="-204" y="2527"/>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2100" name="Line 52"/>
            <p:cNvSpPr>
              <a:spLocks noChangeShapeType="1"/>
            </p:cNvSpPr>
            <p:nvPr/>
          </p:nvSpPr>
          <p:spPr bwMode="auto">
            <a:xfrm>
              <a:off x="-204" y="2119"/>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2101" name="Line 53"/>
            <p:cNvSpPr>
              <a:spLocks noChangeShapeType="1"/>
            </p:cNvSpPr>
            <p:nvPr/>
          </p:nvSpPr>
          <p:spPr bwMode="auto">
            <a:xfrm>
              <a:off x="-204" y="2028"/>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2102" name="Line 54"/>
            <p:cNvSpPr>
              <a:spLocks noChangeShapeType="1"/>
            </p:cNvSpPr>
            <p:nvPr/>
          </p:nvSpPr>
          <p:spPr bwMode="auto">
            <a:xfrm>
              <a:off x="-204" y="1620"/>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2103" name="Line 55"/>
            <p:cNvSpPr>
              <a:spLocks noChangeShapeType="1"/>
            </p:cNvSpPr>
            <p:nvPr/>
          </p:nvSpPr>
          <p:spPr bwMode="auto">
            <a:xfrm>
              <a:off x="-204" y="1529"/>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2104" name="Line 56"/>
            <p:cNvSpPr>
              <a:spLocks noChangeShapeType="1"/>
            </p:cNvSpPr>
            <p:nvPr/>
          </p:nvSpPr>
          <p:spPr bwMode="auto">
            <a:xfrm>
              <a:off x="-204" y="1121"/>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2105" name="Line 57"/>
            <p:cNvSpPr>
              <a:spLocks noChangeShapeType="1"/>
            </p:cNvSpPr>
            <p:nvPr/>
          </p:nvSpPr>
          <p:spPr bwMode="auto">
            <a:xfrm>
              <a:off x="-204" y="1030"/>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2106" name="Line 58"/>
            <p:cNvSpPr>
              <a:spLocks noChangeShapeType="1"/>
            </p:cNvSpPr>
            <p:nvPr/>
          </p:nvSpPr>
          <p:spPr bwMode="auto">
            <a:xfrm>
              <a:off x="-204" y="2981"/>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2107" name="Line 59"/>
            <p:cNvSpPr>
              <a:spLocks noChangeShapeType="1"/>
            </p:cNvSpPr>
            <p:nvPr/>
          </p:nvSpPr>
          <p:spPr bwMode="auto">
            <a:xfrm>
              <a:off x="-204" y="803"/>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2108" name="Line 60"/>
            <p:cNvSpPr>
              <a:spLocks noChangeShapeType="1"/>
            </p:cNvSpPr>
            <p:nvPr/>
          </p:nvSpPr>
          <p:spPr bwMode="auto">
            <a:xfrm>
              <a:off x="-204" y="123"/>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2109" name="Line 61"/>
            <p:cNvSpPr>
              <a:spLocks noChangeShapeType="1"/>
            </p:cNvSpPr>
            <p:nvPr/>
          </p:nvSpPr>
          <p:spPr bwMode="auto">
            <a:xfrm>
              <a:off x="-204" y="891"/>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grpSp>
      <p:sp>
        <p:nvSpPr>
          <p:cNvPr id="2110" name="Rectangle 62"/>
          <p:cNvSpPr>
            <a:spLocks noChangeArrowheads="1"/>
          </p:cNvSpPr>
          <p:nvPr/>
        </p:nvSpPr>
        <p:spPr bwMode="auto">
          <a:xfrm>
            <a:off x="7524750" y="4948238"/>
            <a:ext cx="1295400" cy="142875"/>
          </a:xfrm>
          <a:prstGeom prst="rect">
            <a:avLst/>
          </a:prstGeom>
          <a:solidFill>
            <a:srgbClr val="FFFFFF"/>
          </a:solidFill>
          <a:ln w="9360">
            <a:noFill/>
            <a:round/>
            <a:headEnd/>
            <a:tailEnd/>
          </a:ln>
          <a:effectLst/>
        </p:spPr>
        <p:txBody>
          <a:bodyPr lIns="0" tIns="0" rIns="0" bIns="0" anchor="ctr">
            <a:prstTxWarp prst="textNoShape">
              <a:avLst/>
            </a:prstTxWarp>
          </a:bodyPr>
          <a:lstStyle/>
          <a:p>
            <a:pPr algn="r" hangingPunct="1">
              <a:lnSpc>
                <a:spcPct val="100000"/>
              </a:lnSpc>
              <a:tabLst>
                <a:tab pos="723900" algn="l"/>
              </a:tabLst>
            </a:pPr>
            <a:fld id="{EA10627B-6D04-664A-851B-2238EC4C65FB}" type="slidenum">
              <a:rPr lang="de-DE" sz="800">
                <a:solidFill>
                  <a:srgbClr val="8E8581"/>
                </a:solidFill>
                <a:ea typeface="Arial Unicode MS" charset="0"/>
                <a:cs typeface="Arial Unicode MS" charset="0"/>
              </a:rPr>
              <a:pPr algn="r" hangingPunct="1">
                <a:lnSpc>
                  <a:spcPct val="100000"/>
                </a:lnSpc>
                <a:tabLst>
                  <a:tab pos="723900" algn="l"/>
                </a:tabLst>
              </a:pPr>
              <a:t>‹#›</a:t>
            </a:fld>
            <a:endParaRPr lang="de-DE" sz="800">
              <a:solidFill>
                <a:srgbClr val="8E8581"/>
              </a:solidFill>
              <a:ea typeface="Arial Unicode MS" charset="0"/>
              <a:cs typeface="Arial Unicode MS" charset="0"/>
            </a:endParaRPr>
          </a:p>
        </p:txBody>
      </p:sp>
      <p:sp>
        <p:nvSpPr>
          <p:cNvPr id="2111" name="Rectangle 63" hidden="1"/>
          <p:cNvSpPr>
            <a:spLocks noChangeArrowheads="1"/>
          </p:cNvSpPr>
          <p:nvPr/>
        </p:nvSpPr>
        <p:spPr bwMode="auto">
          <a:xfrm>
            <a:off x="1270000" y="127000"/>
            <a:ext cx="127000" cy="127000"/>
          </a:xfrm>
          <a:prstGeom prst="rect">
            <a:avLst/>
          </a:prstGeom>
          <a:noFill/>
          <a:ln w="9360">
            <a:noFill/>
            <a:round/>
            <a:headEnd/>
            <a:tailEnd/>
          </a:ln>
          <a:effectLst/>
        </p:spPr>
        <p:txBody>
          <a:bodyPr wrap="none" anchor="ctr">
            <a:prstTxWarp prst="textNoShape">
              <a:avLst/>
            </a:prstTxWarp>
          </a:bodyPr>
          <a:lstStyle/>
          <a:p>
            <a:endParaRPr lang="de-CH"/>
          </a:p>
        </p:txBody>
      </p:sp>
      <p:sp>
        <p:nvSpPr>
          <p:cNvPr id="2112" name="Rectangle 64"/>
          <p:cNvSpPr>
            <a:spLocks noGrp="1" noChangeArrowheads="1"/>
          </p:cNvSpPr>
          <p:nvPr>
            <p:ph type="title"/>
          </p:nvPr>
        </p:nvSpPr>
        <p:spPr bwMode="auto">
          <a:xfrm>
            <a:off x="323850" y="1779588"/>
            <a:ext cx="8494713" cy="1438275"/>
          </a:xfrm>
          <a:prstGeom prst="rect">
            <a:avLst/>
          </a:prstGeom>
          <a:gradFill rotWithShape="0">
            <a:gsLst>
              <a:gs pos="0">
                <a:srgbClr val="DC291E"/>
              </a:gs>
              <a:gs pos="100000">
                <a:srgbClr val="F9B200"/>
              </a:gs>
            </a:gsLst>
            <a:lin ang="0" scaled="1"/>
          </a:gradFill>
          <a:ln w="9360">
            <a:noFill/>
            <a:round/>
            <a:headEnd/>
            <a:tailEnd/>
          </a:ln>
          <a:effectLst/>
        </p:spPr>
        <p:txBody>
          <a:bodyPr vert="horz" wrap="square" lIns="324000" tIns="0" rIns="324000" bIns="0" numCol="1" anchor="ctr" anchorCtr="0" compatLnSpc="1">
            <a:prstTxWarp prst="textNoShape">
              <a:avLst/>
            </a:prstTxWarp>
          </a:bodyPr>
          <a:lstStyle/>
          <a:p>
            <a:pPr lvl="0"/>
            <a:r>
              <a:rPr lang="en-GB"/>
              <a:t>Klicken Sie, um das Format des Titeltextes zu bearbeitenClick to add text for divider slide</a:t>
            </a:r>
          </a:p>
        </p:txBody>
      </p:sp>
      <p:sp>
        <p:nvSpPr>
          <p:cNvPr id="2113" name="Rectangle 65"/>
          <p:cNvSpPr>
            <a:spLocks noChangeArrowheads="1"/>
          </p:cNvSpPr>
          <p:nvPr/>
        </p:nvSpPr>
        <p:spPr bwMode="auto">
          <a:xfrm>
            <a:off x="0" y="0"/>
            <a:ext cx="9144000" cy="1635125"/>
          </a:xfrm>
          <a:prstGeom prst="rect">
            <a:avLst/>
          </a:prstGeom>
          <a:solidFill>
            <a:srgbClr val="FFFFFF"/>
          </a:solidFill>
          <a:ln w="9360">
            <a:noFill/>
            <a:round/>
            <a:headEnd/>
            <a:tailEnd/>
          </a:ln>
          <a:effectLst/>
        </p:spPr>
        <p:txBody>
          <a:bodyPr wrap="none" anchor="ctr">
            <a:prstTxWarp prst="textNoShape">
              <a:avLst/>
            </a:prstTxWarp>
          </a:bodyPr>
          <a:lstStyle/>
          <a:p>
            <a:endParaRPr lang="de-CH"/>
          </a:p>
        </p:txBody>
      </p:sp>
      <p:sp>
        <p:nvSpPr>
          <p:cNvPr id="2114" name="Rectangle 66"/>
          <p:cNvSpPr>
            <a:spLocks noGrp="1" noChangeArrowheads="1"/>
          </p:cNvSpPr>
          <p:nvPr>
            <p:ph type="body" idx="1"/>
          </p:nvPr>
        </p:nvSpPr>
        <p:spPr bwMode="auto">
          <a:xfrm>
            <a:off x="457200" y="1203325"/>
            <a:ext cx="8228013" cy="3392488"/>
          </a:xfrm>
          <a:prstGeom prst="rect">
            <a:avLst/>
          </a:prstGeom>
          <a:noFill/>
          <a:ln w="9525">
            <a:noFill/>
            <a:round/>
            <a:headEnd/>
            <a:tailEnd/>
          </a:ln>
          <a:effectLst/>
        </p:spPr>
        <p:txBody>
          <a:bodyPr vert="horz" wrap="square" lIns="0" tIns="14112" rIns="0" bIns="0" numCol="1" anchor="t" anchorCtr="0" compatLnSpc="1">
            <a:prstTxWarp prst="textNoShape">
              <a:avLst/>
            </a:prstTxWarp>
          </a:bodyPr>
          <a:lstStyle/>
          <a:p>
            <a:pPr lvl="0"/>
            <a:r>
              <a:rPr lang="en-GB"/>
              <a:t>Klicken Sie, um die Formate des Gliederungstextes zu bearbeiten</a:t>
            </a:r>
          </a:p>
          <a:p>
            <a:pPr lvl="1"/>
            <a:r>
              <a:rPr lang="en-GB"/>
              <a:t>Zweite Gliederungsebene</a:t>
            </a:r>
          </a:p>
          <a:p>
            <a:pPr lvl="2"/>
            <a:r>
              <a:rPr lang="en-GB"/>
              <a:t>Dritte Gliederungsebene</a:t>
            </a:r>
          </a:p>
          <a:p>
            <a:pPr lvl="3"/>
            <a:r>
              <a:rPr lang="en-GB"/>
              <a:t>Vierte Gliederungsebene</a:t>
            </a:r>
          </a:p>
          <a:p>
            <a:pPr lvl="4"/>
            <a:r>
              <a:rPr lang="en-GB"/>
              <a:t>Fünfte Gliederungsebene</a:t>
            </a:r>
          </a:p>
          <a:p>
            <a:pPr lvl="4"/>
            <a:r>
              <a:rPr lang="en-GB"/>
              <a:t>Sechste Gliederungsebene</a:t>
            </a:r>
          </a:p>
          <a:p>
            <a:pPr lvl="4"/>
            <a:r>
              <a:rPr lang="en-GB"/>
              <a:t>Siebente Gliederungsebene</a:t>
            </a:r>
          </a:p>
          <a:p>
            <a:pPr lvl="4"/>
            <a:r>
              <a:rPr lang="en-GB"/>
              <a:t>Achte Gliederungsebene</a:t>
            </a:r>
          </a:p>
          <a:p>
            <a:pPr lvl="4"/>
            <a:r>
              <a:rPr lang="en-GB"/>
              <a:t>Neunte Gliederungsebene</a:t>
            </a:r>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l" defTabSz="449263" rtl="0" fontAlgn="base">
        <a:lnSpc>
          <a:spcPct val="93000"/>
        </a:lnSpc>
        <a:spcBef>
          <a:spcPct val="0"/>
        </a:spcBef>
        <a:spcAft>
          <a:spcPct val="0"/>
        </a:spcAft>
        <a:buClr>
          <a:srgbClr val="000000"/>
        </a:buClr>
        <a:buSzPct val="100000"/>
        <a:buFont typeface="Times New Roman" charset="0"/>
        <a:defRPr>
          <a:solidFill>
            <a:srgbClr val="000000"/>
          </a:solidFill>
          <a:latin typeface="+mj-lt"/>
          <a:ea typeface="+mj-ea"/>
          <a:cs typeface="+mj-cs"/>
        </a:defRPr>
      </a:lvl1pPr>
      <a:lvl2pPr marL="742950" indent="-285750" algn="l" defTabSz="449263" rtl="0" fontAlgn="base">
        <a:lnSpc>
          <a:spcPct val="93000"/>
        </a:lnSpc>
        <a:spcBef>
          <a:spcPct val="0"/>
        </a:spcBef>
        <a:spcAft>
          <a:spcPct val="0"/>
        </a:spcAft>
        <a:buClr>
          <a:srgbClr val="000000"/>
        </a:buClr>
        <a:buSzPct val="100000"/>
        <a:buFont typeface="Times New Roman" charset="0"/>
        <a:defRPr>
          <a:solidFill>
            <a:srgbClr val="000000"/>
          </a:solidFill>
          <a:latin typeface="Arial" charset="0"/>
          <a:ea typeface="Arial Unicode MS" charset="0"/>
          <a:cs typeface="Arial Unicode MS" charset="0"/>
        </a:defRPr>
      </a:lvl2pPr>
      <a:lvl3pPr marL="1143000" indent="-228600" algn="l" defTabSz="449263" rtl="0" fontAlgn="base">
        <a:lnSpc>
          <a:spcPct val="93000"/>
        </a:lnSpc>
        <a:spcBef>
          <a:spcPct val="0"/>
        </a:spcBef>
        <a:spcAft>
          <a:spcPct val="0"/>
        </a:spcAft>
        <a:buClr>
          <a:srgbClr val="000000"/>
        </a:buClr>
        <a:buSzPct val="100000"/>
        <a:buFont typeface="Times New Roman" charset="0"/>
        <a:defRPr>
          <a:solidFill>
            <a:srgbClr val="000000"/>
          </a:solidFill>
          <a:latin typeface="Arial" charset="0"/>
          <a:ea typeface="Arial Unicode MS" charset="0"/>
          <a:cs typeface="Arial Unicode MS" charset="0"/>
        </a:defRPr>
      </a:lvl3pPr>
      <a:lvl4pPr marL="1600200" indent="-228600" algn="l" defTabSz="449263" rtl="0" fontAlgn="base">
        <a:lnSpc>
          <a:spcPct val="93000"/>
        </a:lnSpc>
        <a:spcBef>
          <a:spcPct val="0"/>
        </a:spcBef>
        <a:spcAft>
          <a:spcPct val="0"/>
        </a:spcAft>
        <a:buClr>
          <a:srgbClr val="000000"/>
        </a:buClr>
        <a:buSzPct val="100000"/>
        <a:buFont typeface="Times New Roman" charset="0"/>
        <a:defRPr>
          <a:solidFill>
            <a:srgbClr val="000000"/>
          </a:solidFill>
          <a:latin typeface="Arial" charset="0"/>
          <a:ea typeface="Arial Unicode MS" charset="0"/>
          <a:cs typeface="Arial Unicode MS" charset="0"/>
        </a:defRPr>
      </a:lvl4pPr>
      <a:lvl5pPr marL="2057400" indent="-228600" algn="l" defTabSz="449263" rtl="0" fontAlgn="base">
        <a:lnSpc>
          <a:spcPct val="93000"/>
        </a:lnSpc>
        <a:spcBef>
          <a:spcPct val="0"/>
        </a:spcBef>
        <a:spcAft>
          <a:spcPct val="0"/>
        </a:spcAft>
        <a:buClr>
          <a:srgbClr val="000000"/>
        </a:buClr>
        <a:buSzPct val="100000"/>
        <a:buFont typeface="Times New Roman" charset="0"/>
        <a:defRPr>
          <a:solidFill>
            <a:srgbClr val="000000"/>
          </a:solidFill>
          <a:latin typeface="Arial" charset="0"/>
          <a:ea typeface="Arial Unicode MS" charset="0"/>
          <a:cs typeface="Arial Unicode MS" charset="0"/>
        </a:defRPr>
      </a:lvl5pPr>
      <a:lvl6pPr marL="2514600" indent="-228600" algn="l" defTabSz="449263" rtl="0" fontAlgn="base">
        <a:lnSpc>
          <a:spcPct val="93000"/>
        </a:lnSpc>
        <a:spcBef>
          <a:spcPct val="0"/>
        </a:spcBef>
        <a:spcAft>
          <a:spcPct val="0"/>
        </a:spcAft>
        <a:buClr>
          <a:srgbClr val="000000"/>
        </a:buClr>
        <a:buSzPct val="100000"/>
        <a:buFont typeface="Times New Roman" charset="0"/>
        <a:defRPr>
          <a:solidFill>
            <a:srgbClr val="000000"/>
          </a:solidFill>
          <a:latin typeface="Arial" charset="0"/>
          <a:ea typeface="Arial Unicode MS" charset="0"/>
          <a:cs typeface="Arial Unicode MS" charset="0"/>
        </a:defRPr>
      </a:lvl6pPr>
      <a:lvl7pPr marL="2971800" indent="-228600" algn="l" defTabSz="449263" rtl="0" fontAlgn="base">
        <a:lnSpc>
          <a:spcPct val="93000"/>
        </a:lnSpc>
        <a:spcBef>
          <a:spcPct val="0"/>
        </a:spcBef>
        <a:spcAft>
          <a:spcPct val="0"/>
        </a:spcAft>
        <a:buClr>
          <a:srgbClr val="000000"/>
        </a:buClr>
        <a:buSzPct val="100000"/>
        <a:buFont typeface="Times New Roman" charset="0"/>
        <a:defRPr>
          <a:solidFill>
            <a:srgbClr val="000000"/>
          </a:solidFill>
          <a:latin typeface="Arial" charset="0"/>
          <a:ea typeface="Arial Unicode MS" charset="0"/>
          <a:cs typeface="Arial Unicode MS" charset="0"/>
        </a:defRPr>
      </a:lvl7pPr>
      <a:lvl8pPr marL="3429000" indent="-228600" algn="l" defTabSz="449263" rtl="0" fontAlgn="base">
        <a:lnSpc>
          <a:spcPct val="93000"/>
        </a:lnSpc>
        <a:spcBef>
          <a:spcPct val="0"/>
        </a:spcBef>
        <a:spcAft>
          <a:spcPct val="0"/>
        </a:spcAft>
        <a:buClr>
          <a:srgbClr val="000000"/>
        </a:buClr>
        <a:buSzPct val="100000"/>
        <a:buFont typeface="Times New Roman" charset="0"/>
        <a:defRPr>
          <a:solidFill>
            <a:srgbClr val="000000"/>
          </a:solidFill>
          <a:latin typeface="Arial" charset="0"/>
          <a:ea typeface="Arial Unicode MS" charset="0"/>
          <a:cs typeface="Arial Unicode MS" charset="0"/>
        </a:defRPr>
      </a:lvl8pPr>
      <a:lvl9pPr marL="3886200" indent="-228600" algn="l" defTabSz="449263" rtl="0" fontAlgn="base">
        <a:lnSpc>
          <a:spcPct val="93000"/>
        </a:lnSpc>
        <a:spcBef>
          <a:spcPct val="0"/>
        </a:spcBef>
        <a:spcAft>
          <a:spcPct val="0"/>
        </a:spcAft>
        <a:buClr>
          <a:srgbClr val="000000"/>
        </a:buClr>
        <a:buSzPct val="100000"/>
        <a:buFont typeface="Times New Roman" charset="0"/>
        <a:defRPr>
          <a:solidFill>
            <a:srgbClr val="000000"/>
          </a:solidFill>
          <a:latin typeface="Arial" charset="0"/>
          <a:ea typeface="Arial Unicode MS" charset="0"/>
          <a:cs typeface="Arial Unicode MS" charset="0"/>
        </a:defRPr>
      </a:lvl9pPr>
    </p:titleStyle>
    <p:bodyStyle>
      <a:lvl1pPr marL="342900" indent="-342900" algn="l" defTabSz="449263" rtl="0" fontAlgn="base">
        <a:lnSpc>
          <a:spcPct val="93000"/>
        </a:lnSpc>
        <a:spcBef>
          <a:spcPct val="0"/>
        </a:spcBef>
        <a:spcAft>
          <a:spcPts val="1425"/>
        </a:spcAft>
        <a:buClr>
          <a:srgbClr val="000000"/>
        </a:buClr>
        <a:buSzPct val="100000"/>
        <a:buFont typeface="Times New Roman" charset="0"/>
        <a:defRPr sz="1600">
          <a:solidFill>
            <a:srgbClr val="000000"/>
          </a:solidFill>
          <a:latin typeface="+mn-lt"/>
          <a:ea typeface="+mn-ea"/>
          <a:cs typeface="+mn-cs"/>
        </a:defRPr>
      </a:lvl1pPr>
      <a:lvl2pPr marL="742950" indent="-285750" algn="l" defTabSz="449263" rtl="0" fontAlgn="base">
        <a:lnSpc>
          <a:spcPct val="93000"/>
        </a:lnSpc>
        <a:spcBef>
          <a:spcPct val="0"/>
        </a:spcBef>
        <a:spcAft>
          <a:spcPts val="1138"/>
        </a:spcAft>
        <a:buClr>
          <a:srgbClr val="000000"/>
        </a:buClr>
        <a:buSzPct val="100000"/>
        <a:buFont typeface="Times New Roman" charset="0"/>
        <a:defRPr sz="1600">
          <a:solidFill>
            <a:srgbClr val="000000"/>
          </a:solidFill>
          <a:latin typeface="+mn-lt"/>
          <a:ea typeface="+mn-ea"/>
          <a:cs typeface="+mn-cs"/>
        </a:defRPr>
      </a:lvl2pPr>
      <a:lvl3pPr marL="1143000" indent="-228600" algn="l" defTabSz="449263" rtl="0" fontAlgn="base">
        <a:lnSpc>
          <a:spcPct val="93000"/>
        </a:lnSpc>
        <a:spcBef>
          <a:spcPct val="0"/>
        </a:spcBef>
        <a:spcAft>
          <a:spcPts val="850"/>
        </a:spcAft>
        <a:buClr>
          <a:srgbClr val="000000"/>
        </a:buClr>
        <a:buSzPct val="100000"/>
        <a:buFont typeface="Times New Roman" charset="0"/>
        <a:defRPr sz="1600">
          <a:solidFill>
            <a:srgbClr val="000000"/>
          </a:solidFill>
          <a:latin typeface="+mn-lt"/>
          <a:ea typeface="+mn-ea"/>
          <a:cs typeface="+mn-cs"/>
        </a:defRPr>
      </a:lvl3pPr>
      <a:lvl4pPr marL="1600200" indent="-228600" algn="l" defTabSz="449263" rtl="0" fontAlgn="base">
        <a:lnSpc>
          <a:spcPct val="93000"/>
        </a:lnSpc>
        <a:spcBef>
          <a:spcPct val="0"/>
        </a:spcBef>
        <a:spcAft>
          <a:spcPts val="575"/>
        </a:spcAft>
        <a:buClr>
          <a:srgbClr val="000000"/>
        </a:buClr>
        <a:buSzPct val="100000"/>
        <a:buFont typeface="Times New Roman" charset="0"/>
        <a:defRPr sz="1600">
          <a:solidFill>
            <a:srgbClr val="000000"/>
          </a:solidFill>
          <a:latin typeface="+mn-lt"/>
          <a:ea typeface="+mn-ea"/>
          <a:cs typeface="+mn-cs"/>
        </a:defRPr>
      </a:lvl4pPr>
      <a:lvl5pPr marL="2057400" indent="-228600" algn="l" defTabSz="449263" rtl="0" fontAlgn="base">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5pPr>
      <a:lvl6pPr marL="2514600" indent="-228600" algn="l" defTabSz="449263" rtl="0" fontAlgn="base">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fontAlgn="base">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fontAlgn="base">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fontAlgn="base">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9pPr>
    </p:bodyStyle>
    <p:otherStyle>
      <a:defPPr>
        <a:defRPr lang="de-CH"/>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graphicFrame>
        <p:nvGraphicFramePr>
          <p:cNvPr id="3073" name="AutoShape 1"/>
          <p:cNvGraphicFramePr>
            <a:graphicFrameLocks noChangeAspect="1"/>
          </p:cNvGraphicFramePr>
          <p:nvPr/>
        </p:nvGraphicFramePr>
        <p:xfrm>
          <a:off x="0" y="0"/>
          <a:ext cx="36513" cy="36513"/>
        </p:xfrm>
        <a:graphic>
          <a:graphicData uri="http://schemas.openxmlformats.org/presentationml/2006/ole">
            <p:oleObj spid="_x0000_s3073" r:id="rId15" imgW="0" imgH="0" progId="">
              <p:embed/>
            </p:oleObj>
          </a:graphicData>
        </a:graphic>
      </p:graphicFrame>
      <p:grpSp>
        <p:nvGrpSpPr>
          <p:cNvPr id="3074" name="Group 2"/>
          <p:cNvGrpSpPr>
            <a:grpSpLocks/>
          </p:cNvGrpSpPr>
          <p:nvPr/>
        </p:nvGrpSpPr>
        <p:grpSpPr bwMode="auto">
          <a:xfrm>
            <a:off x="323850" y="-531813"/>
            <a:ext cx="8494713" cy="430213"/>
            <a:chOff x="204" y="-335"/>
            <a:chExt cx="5351" cy="271"/>
          </a:xfrm>
        </p:grpSpPr>
        <p:sp>
          <p:nvSpPr>
            <p:cNvPr id="3075" name="Line 3"/>
            <p:cNvSpPr>
              <a:spLocks noChangeShapeType="1"/>
            </p:cNvSpPr>
            <p:nvPr/>
          </p:nvSpPr>
          <p:spPr bwMode="auto">
            <a:xfrm>
              <a:off x="204"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3076" name="Line 4"/>
            <p:cNvSpPr>
              <a:spLocks noChangeShapeType="1"/>
            </p:cNvSpPr>
            <p:nvPr/>
          </p:nvSpPr>
          <p:spPr bwMode="auto">
            <a:xfrm>
              <a:off x="1020"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3077" name="Line 5"/>
            <p:cNvSpPr>
              <a:spLocks noChangeShapeType="1"/>
            </p:cNvSpPr>
            <p:nvPr/>
          </p:nvSpPr>
          <p:spPr bwMode="auto">
            <a:xfrm>
              <a:off x="1111"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3078" name="Line 6"/>
            <p:cNvSpPr>
              <a:spLocks noChangeShapeType="1"/>
            </p:cNvSpPr>
            <p:nvPr/>
          </p:nvSpPr>
          <p:spPr bwMode="auto">
            <a:xfrm>
              <a:off x="1927"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3079" name="Line 7"/>
            <p:cNvSpPr>
              <a:spLocks noChangeShapeType="1"/>
            </p:cNvSpPr>
            <p:nvPr/>
          </p:nvSpPr>
          <p:spPr bwMode="auto">
            <a:xfrm>
              <a:off x="2018"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3080" name="Line 8"/>
            <p:cNvSpPr>
              <a:spLocks noChangeShapeType="1"/>
            </p:cNvSpPr>
            <p:nvPr/>
          </p:nvSpPr>
          <p:spPr bwMode="auto">
            <a:xfrm>
              <a:off x="2835"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3081" name="Line 9"/>
            <p:cNvSpPr>
              <a:spLocks noChangeShapeType="1"/>
            </p:cNvSpPr>
            <p:nvPr/>
          </p:nvSpPr>
          <p:spPr bwMode="auto">
            <a:xfrm>
              <a:off x="2925"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3082" name="Line 10"/>
            <p:cNvSpPr>
              <a:spLocks noChangeShapeType="1"/>
            </p:cNvSpPr>
            <p:nvPr/>
          </p:nvSpPr>
          <p:spPr bwMode="auto">
            <a:xfrm>
              <a:off x="3742"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3083" name="Line 11"/>
            <p:cNvSpPr>
              <a:spLocks noChangeShapeType="1"/>
            </p:cNvSpPr>
            <p:nvPr/>
          </p:nvSpPr>
          <p:spPr bwMode="auto">
            <a:xfrm>
              <a:off x="3833"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3084" name="Line 12"/>
            <p:cNvSpPr>
              <a:spLocks noChangeShapeType="1"/>
            </p:cNvSpPr>
            <p:nvPr/>
          </p:nvSpPr>
          <p:spPr bwMode="auto">
            <a:xfrm>
              <a:off x="4649"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3085" name="Line 13"/>
            <p:cNvSpPr>
              <a:spLocks noChangeShapeType="1"/>
            </p:cNvSpPr>
            <p:nvPr/>
          </p:nvSpPr>
          <p:spPr bwMode="auto">
            <a:xfrm>
              <a:off x="4740"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3086" name="Line 14"/>
            <p:cNvSpPr>
              <a:spLocks noChangeShapeType="1"/>
            </p:cNvSpPr>
            <p:nvPr/>
          </p:nvSpPr>
          <p:spPr bwMode="auto">
            <a:xfrm>
              <a:off x="5556"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grpSp>
      <p:grpSp>
        <p:nvGrpSpPr>
          <p:cNvPr id="3087" name="Group 15"/>
          <p:cNvGrpSpPr>
            <a:grpSpLocks/>
          </p:cNvGrpSpPr>
          <p:nvPr/>
        </p:nvGrpSpPr>
        <p:grpSpPr bwMode="auto">
          <a:xfrm>
            <a:off x="323850" y="-531813"/>
            <a:ext cx="8494713" cy="430213"/>
            <a:chOff x="204" y="-335"/>
            <a:chExt cx="5351" cy="271"/>
          </a:xfrm>
        </p:grpSpPr>
        <p:sp>
          <p:nvSpPr>
            <p:cNvPr id="3088" name="Line 16"/>
            <p:cNvSpPr>
              <a:spLocks noChangeShapeType="1"/>
            </p:cNvSpPr>
            <p:nvPr/>
          </p:nvSpPr>
          <p:spPr bwMode="auto">
            <a:xfrm>
              <a:off x="204"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3089" name="Line 17"/>
            <p:cNvSpPr>
              <a:spLocks noChangeShapeType="1"/>
            </p:cNvSpPr>
            <p:nvPr/>
          </p:nvSpPr>
          <p:spPr bwMode="auto">
            <a:xfrm>
              <a:off x="1020"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3090" name="Line 18"/>
            <p:cNvSpPr>
              <a:spLocks noChangeShapeType="1"/>
            </p:cNvSpPr>
            <p:nvPr/>
          </p:nvSpPr>
          <p:spPr bwMode="auto">
            <a:xfrm>
              <a:off x="1111"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3091" name="Line 19"/>
            <p:cNvSpPr>
              <a:spLocks noChangeShapeType="1"/>
            </p:cNvSpPr>
            <p:nvPr/>
          </p:nvSpPr>
          <p:spPr bwMode="auto">
            <a:xfrm>
              <a:off x="1927"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3092" name="Line 20"/>
            <p:cNvSpPr>
              <a:spLocks noChangeShapeType="1"/>
            </p:cNvSpPr>
            <p:nvPr/>
          </p:nvSpPr>
          <p:spPr bwMode="auto">
            <a:xfrm>
              <a:off x="2018"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3093" name="Line 21"/>
            <p:cNvSpPr>
              <a:spLocks noChangeShapeType="1"/>
            </p:cNvSpPr>
            <p:nvPr/>
          </p:nvSpPr>
          <p:spPr bwMode="auto">
            <a:xfrm>
              <a:off x="2835"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3094" name="Line 22"/>
            <p:cNvSpPr>
              <a:spLocks noChangeShapeType="1"/>
            </p:cNvSpPr>
            <p:nvPr/>
          </p:nvSpPr>
          <p:spPr bwMode="auto">
            <a:xfrm>
              <a:off x="2925"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3095" name="Line 23"/>
            <p:cNvSpPr>
              <a:spLocks noChangeShapeType="1"/>
            </p:cNvSpPr>
            <p:nvPr/>
          </p:nvSpPr>
          <p:spPr bwMode="auto">
            <a:xfrm>
              <a:off x="3742"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3096" name="Line 24"/>
            <p:cNvSpPr>
              <a:spLocks noChangeShapeType="1"/>
            </p:cNvSpPr>
            <p:nvPr/>
          </p:nvSpPr>
          <p:spPr bwMode="auto">
            <a:xfrm>
              <a:off x="3833"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3097" name="Line 25"/>
            <p:cNvSpPr>
              <a:spLocks noChangeShapeType="1"/>
            </p:cNvSpPr>
            <p:nvPr/>
          </p:nvSpPr>
          <p:spPr bwMode="auto">
            <a:xfrm>
              <a:off x="4649"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3098" name="Line 26"/>
            <p:cNvSpPr>
              <a:spLocks noChangeShapeType="1"/>
            </p:cNvSpPr>
            <p:nvPr/>
          </p:nvSpPr>
          <p:spPr bwMode="auto">
            <a:xfrm>
              <a:off x="4740"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3099" name="Line 27"/>
            <p:cNvSpPr>
              <a:spLocks noChangeShapeType="1"/>
            </p:cNvSpPr>
            <p:nvPr/>
          </p:nvSpPr>
          <p:spPr bwMode="auto">
            <a:xfrm>
              <a:off x="5556"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grpSp>
      <p:grpSp>
        <p:nvGrpSpPr>
          <p:cNvPr id="3100" name="Group 28"/>
          <p:cNvGrpSpPr>
            <a:grpSpLocks/>
          </p:cNvGrpSpPr>
          <p:nvPr/>
        </p:nvGrpSpPr>
        <p:grpSpPr bwMode="auto">
          <a:xfrm>
            <a:off x="9251950" y="195263"/>
            <a:ext cx="214313" cy="4751387"/>
            <a:chOff x="5828" y="123"/>
            <a:chExt cx="135" cy="2993"/>
          </a:xfrm>
        </p:grpSpPr>
        <p:sp>
          <p:nvSpPr>
            <p:cNvPr id="3101" name="Line 29"/>
            <p:cNvSpPr>
              <a:spLocks noChangeShapeType="1"/>
            </p:cNvSpPr>
            <p:nvPr/>
          </p:nvSpPr>
          <p:spPr bwMode="auto">
            <a:xfrm>
              <a:off x="5828" y="577"/>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3102" name="Line 30"/>
            <p:cNvSpPr>
              <a:spLocks noChangeShapeType="1"/>
            </p:cNvSpPr>
            <p:nvPr/>
          </p:nvSpPr>
          <p:spPr bwMode="auto">
            <a:xfrm>
              <a:off x="5828" y="486"/>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3103" name="Line 31"/>
            <p:cNvSpPr>
              <a:spLocks noChangeShapeType="1"/>
            </p:cNvSpPr>
            <p:nvPr/>
          </p:nvSpPr>
          <p:spPr bwMode="auto">
            <a:xfrm>
              <a:off x="5828" y="3117"/>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3104" name="Line 32"/>
            <p:cNvSpPr>
              <a:spLocks noChangeShapeType="1"/>
            </p:cNvSpPr>
            <p:nvPr/>
          </p:nvSpPr>
          <p:spPr bwMode="auto">
            <a:xfrm>
              <a:off x="5828" y="3026"/>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3105" name="Line 33"/>
            <p:cNvSpPr>
              <a:spLocks noChangeShapeType="1"/>
            </p:cNvSpPr>
            <p:nvPr/>
          </p:nvSpPr>
          <p:spPr bwMode="auto">
            <a:xfrm>
              <a:off x="5828" y="2618"/>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3106" name="Line 34"/>
            <p:cNvSpPr>
              <a:spLocks noChangeShapeType="1"/>
            </p:cNvSpPr>
            <p:nvPr/>
          </p:nvSpPr>
          <p:spPr bwMode="auto">
            <a:xfrm>
              <a:off x="5828" y="2527"/>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3107" name="Line 35"/>
            <p:cNvSpPr>
              <a:spLocks noChangeShapeType="1"/>
            </p:cNvSpPr>
            <p:nvPr/>
          </p:nvSpPr>
          <p:spPr bwMode="auto">
            <a:xfrm>
              <a:off x="5828" y="2119"/>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3108" name="Line 36"/>
            <p:cNvSpPr>
              <a:spLocks noChangeShapeType="1"/>
            </p:cNvSpPr>
            <p:nvPr/>
          </p:nvSpPr>
          <p:spPr bwMode="auto">
            <a:xfrm>
              <a:off x="5828" y="2028"/>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3109" name="Line 37"/>
            <p:cNvSpPr>
              <a:spLocks noChangeShapeType="1"/>
            </p:cNvSpPr>
            <p:nvPr/>
          </p:nvSpPr>
          <p:spPr bwMode="auto">
            <a:xfrm>
              <a:off x="5828" y="1620"/>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3110" name="Line 38"/>
            <p:cNvSpPr>
              <a:spLocks noChangeShapeType="1"/>
            </p:cNvSpPr>
            <p:nvPr/>
          </p:nvSpPr>
          <p:spPr bwMode="auto">
            <a:xfrm>
              <a:off x="5828" y="1529"/>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3111" name="Line 39"/>
            <p:cNvSpPr>
              <a:spLocks noChangeShapeType="1"/>
            </p:cNvSpPr>
            <p:nvPr/>
          </p:nvSpPr>
          <p:spPr bwMode="auto">
            <a:xfrm>
              <a:off x="5828" y="1121"/>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3112" name="Line 40"/>
            <p:cNvSpPr>
              <a:spLocks noChangeShapeType="1"/>
            </p:cNvSpPr>
            <p:nvPr/>
          </p:nvSpPr>
          <p:spPr bwMode="auto">
            <a:xfrm>
              <a:off x="5828" y="1030"/>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3113" name="Line 41"/>
            <p:cNvSpPr>
              <a:spLocks noChangeShapeType="1"/>
            </p:cNvSpPr>
            <p:nvPr/>
          </p:nvSpPr>
          <p:spPr bwMode="auto">
            <a:xfrm>
              <a:off x="5828" y="2981"/>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3114" name="Line 42"/>
            <p:cNvSpPr>
              <a:spLocks noChangeShapeType="1"/>
            </p:cNvSpPr>
            <p:nvPr/>
          </p:nvSpPr>
          <p:spPr bwMode="auto">
            <a:xfrm>
              <a:off x="5828" y="803"/>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3115" name="Line 43"/>
            <p:cNvSpPr>
              <a:spLocks noChangeShapeType="1"/>
            </p:cNvSpPr>
            <p:nvPr/>
          </p:nvSpPr>
          <p:spPr bwMode="auto">
            <a:xfrm>
              <a:off x="5828" y="123"/>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3116" name="Line 44"/>
            <p:cNvSpPr>
              <a:spLocks noChangeShapeType="1"/>
            </p:cNvSpPr>
            <p:nvPr/>
          </p:nvSpPr>
          <p:spPr bwMode="auto">
            <a:xfrm>
              <a:off x="5828" y="894"/>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grpSp>
      <p:grpSp>
        <p:nvGrpSpPr>
          <p:cNvPr id="3117" name="Group 45"/>
          <p:cNvGrpSpPr>
            <a:grpSpLocks/>
          </p:cNvGrpSpPr>
          <p:nvPr/>
        </p:nvGrpSpPr>
        <p:grpSpPr bwMode="auto">
          <a:xfrm>
            <a:off x="-323850" y="195263"/>
            <a:ext cx="214312" cy="4751387"/>
            <a:chOff x="-204" y="123"/>
            <a:chExt cx="135" cy="2993"/>
          </a:xfrm>
        </p:grpSpPr>
        <p:sp>
          <p:nvSpPr>
            <p:cNvPr id="3118" name="Line 46"/>
            <p:cNvSpPr>
              <a:spLocks noChangeShapeType="1"/>
            </p:cNvSpPr>
            <p:nvPr/>
          </p:nvSpPr>
          <p:spPr bwMode="auto">
            <a:xfrm>
              <a:off x="-204" y="577"/>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3119" name="Line 47"/>
            <p:cNvSpPr>
              <a:spLocks noChangeShapeType="1"/>
            </p:cNvSpPr>
            <p:nvPr/>
          </p:nvSpPr>
          <p:spPr bwMode="auto">
            <a:xfrm>
              <a:off x="-204" y="486"/>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3120" name="Line 48"/>
            <p:cNvSpPr>
              <a:spLocks noChangeShapeType="1"/>
            </p:cNvSpPr>
            <p:nvPr/>
          </p:nvSpPr>
          <p:spPr bwMode="auto">
            <a:xfrm>
              <a:off x="-204" y="3117"/>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3121" name="Line 49"/>
            <p:cNvSpPr>
              <a:spLocks noChangeShapeType="1"/>
            </p:cNvSpPr>
            <p:nvPr/>
          </p:nvSpPr>
          <p:spPr bwMode="auto">
            <a:xfrm>
              <a:off x="-204" y="3026"/>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3122" name="Line 50"/>
            <p:cNvSpPr>
              <a:spLocks noChangeShapeType="1"/>
            </p:cNvSpPr>
            <p:nvPr/>
          </p:nvSpPr>
          <p:spPr bwMode="auto">
            <a:xfrm>
              <a:off x="-204" y="2618"/>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3123" name="Line 51"/>
            <p:cNvSpPr>
              <a:spLocks noChangeShapeType="1"/>
            </p:cNvSpPr>
            <p:nvPr/>
          </p:nvSpPr>
          <p:spPr bwMode="auto">
            <a:xfrm>
              <a:off x="-204" y="2527"/>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3124" name="Line 52"/>
            <p:cNvSpPr>
              <a:spLocks noChangeShapeType="1"/>
            </p:cNvSpPr>
            <p:nvPr/>
          </p:nvSpPr>
          <p:spPr bwMode="auto">
            <a:xfrm>
              <a:off x="-204" y="2119"/>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3125" name="Line 53"/>
            <p:cNvSpPr>
              <a:spLocks noChangeShapeType="1"/>
            </p:cNvSpPr>
            <p:nvPr/>
          </p:nvSpPr>
          <p:spPr bwMode="auto">
            <a:xfrm>
              <a:off x="-204" y="2028"/>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3126" name="Line 54"/>
            <p:cNvSpPr>
              <a:spLocks noChangeShapeType="1"/>
            </p:cNvSpPr>
            <p:nvPr/>
          </p:nvSpPr>
          <p:spPr bwMode="auto">
            <a:xfrm>
              <a:off x="-204" y="1620"/>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3127" name="Line 55"/>
            <p:cNvSpPr>
              <a:spLocks noChangeShapeType="1"/>
            </p:cNvSpPr>
            <p:nvPr/>
          </p:nvSpPr>
          <p:spPr bwMode="auto">
            <a:xfrm>
              <a:off x="-204" y="1529"/>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3128" name="Line 56"/>
            <p:cNvSpPr>
              <a:spLocks noChangeShapeType="1"/>
            </p:cNvSpPr>
            <p:nvPr/>
          </p:nvSpPr>
          <p:spPr bwMode="auto">
            <a:xfrm>
              <a:off x="-204" y="1121"/>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3129" name="Line 57"/>
            <p:cNvSpPr>
              <a:spLocks noChangeShapeType="1"/>
            </p:cNvSpPr>
            <p:nvPr/>
          </p:nvSpPr>
          <p:spPr bwMode="auto">
            <a:xfrm>
              <a:off x="-204" y="1030"/>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3130" name="Line 58"/>
            <p:cNvSpPr>
              <a:spLocks noChangeShapeType="1"/>
            </p:cNvSpPr>
            <p:nvPr/>
          </p:nvSpPr>
          <p:spPr bwMode="auto">
            <a:xfrm>
              <a:off x="-204" y="2981"/>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3131" name="Line 59"/>
            <p:cNvSpPr>
              <a:spLocks noChangeShapeType="1"/>
            </p:cNvSpPr>
            <p:nvPr/>
          </p:nvSpPr>
          <p:spPr bwMode="auto">
            <a:xfrm>
              <a:off x="-204" y="803"/>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3132" name="Line 60"/>
            <p:cNvSpPr>
              <a:spLocks noChangeShapeType="1"/>
            </p:cNvSpPr>
            <p:nvPr/>
          </p:nvSpPr>
          <p:spPr bwMode="auto">
            <a:xfrm>
              <a:off x="-204" y="123"/>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3133" name="Line 61"/>
            <p:cNvSpPr>
              <a:spLocks noChangeShapeType="1"/>
            </p:cNvSpPr>
            <p:nvPr/>
          </p:nvSpPr>
          <p:spPr bwMode="auto">
            <a:xfrm>
              <a:off x="-204" y="891"/>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grpSp>
      <p:sp>
        <p:nvSpPr>
          <p:cNvPr id="3134" name="Rectangle 62"/>
          <p:cNvSpPr>
            <a:spLocks noChangeArrowheads="1"/>
          </p:cNvSpPr>
          <p:nvPr/>
        </p:nvSpPr>
        <p:spPr bwMode="auto">
          <a:xfrm>
            <a:off x="7524750" y="4948238"/>
            <a:ext cx="1295400" cy="142875"/>
          </a:xfrm>
          <a:prstGeom prst="rect">
            <a:avLst/>
          </a:prstGeom>
          <a:solidFill>
            <a:srgbClr val="FFFFFF"/>
          </a:solidFill>
          <a:ln w="9360">
            <a:noFill/>
            <a:round/>
            <a:headEnd/>
            <a:tailEnd/>
          </a:ln>
          <a:effectLst/>
        </p:spPr>
        <p:txBody>
          <a:bodyPr lIns="0" tIns="0" rIns="0" bIns="0" anchor="ctr">
            <a:prstTxWarp prst="textNoShape">
              <a:avLst/>
            </a:prstTxWarp>
          </a:bodyPr>
          <a:lstStyle/>
          <a:p>
            <a:pPr algn="r" hangingPunct="1">
              <a:lnSpc>
                <a:spcPct val="100000"/>
              </a:lnSpc>
              <a:tabLst>
                <a:tab pos="723900" algn="l"/>
              </a:tabLst>
            </a:pPr>
            <a:fld id="{742D5A16-A396-DA49-8627-DC177E940FE8}" type="slidenum">
              <a:rPr lang="de-DE" sz="800">
                <a:solidFill>
                  <a:srgbClr val="8E8581"/>
                </a:solidFill>
                <a:ea typeface="Arial Unicode MS" charset="0"/>
                <a:cs typeface="Arial Unicode MS" charset="0"/>
              </a:rPr>
              <a:pPr algn="r" hangingPunct="1">
                <a:lnSpc>
                  <a:spcPct val="100000"/>
                </a:lnSpc>
                <a:tabLst>
                  <a:tab pos="723900" algn="l"/>
                </a:tabLst>
              </a:pPr>
              <a:t>‹#›</a:t>
            </a:fld>
            <a:endParaRPr lang="de-DE" sz="800">
              <a:solidFill>
                <a:srgbClr val="8E8581"/>
              </a:solidFill>
              <a:ea typeface="Arial Unicode MS" charset="0"/>
              <a:cs typeface="Arial Unicode MS" charset="0"/>
            </a:endParaRPr>
          </a:p>
        </p:txBody>
      </p:sp>
      <p:sp>
        <p:nvSpPr>
          <p:cNvPr id="3135" name="Rectangle 63" hidden="1"/>
          <p:cNvSpPr>
            <a:spLocks noChangeArrowheads="1"/>
          </p:cNvSpPr>
          <p:nvPr/>
        </p:nvSpPr>
        <p:spPr bwMode="auto">
          <a:xfrm>
            <a:off x="1270000" y="127000"/>
            <a:ext cx="127000" cy="127000"/>
          </a:xfrm>
          <a:prstGeom prst="rect">
            <a:avLst/>
          </a:prstGeom>
          <a:noFill/>
          <a:ln w="9360">
            <a:noFill/>
            <a:round/>
            <a:headEnd/>
            <a:tailEnd/>
          </a:ln>
          <a:effectLst/>
        </p:spPr>
        <p:txBody>
          <a:bodyPr wrap="none" anchor="ctr">
            <a:prstTxWarp prst="textNoShape">
              <a:avLst/>
            </a:prstTxWarp>
          </a:bodyPr>
          <a:lstStyle/>
          <a:p>
            <a:endParaRPr lang="de-CH"/>
          </a:p>
        </p:txBody>
      </p:sp>
      <p:sp>
        <p:nvSpPr>
          <p:cNvPr id="3138" name="Rectangle 66"/>
          <p:cNvSpPr>
            <a:spLocks noGrp="1" noChangeArrowheads="1"/>
          </p:cNvSpPr>
          <p:nvPr>
            <p:ph type="title"/>
          </p:nvPr>
        </p:nvSpPr>
        <p:spPr bwMode="auto">
          <a:xfrm>
            <a:off x="323850" y="195263"/>
            <a:ext cx="6407150" cy="574675"/>
          </a:xfrm>
          <a:prstGeom prst="rect">
            <a:avLst/>
          </a:prstGeom>
          <a:noFill/>
          <a:ln w="9525">
            <a:noFill/>
            <a:round/>
            <a:headEnd/>
            <a:tailEnd/>
          </a:ln>
          <a:effectLst/>
        </p:spPr>
        <p:txBody>
          <a:bodyPr vert="horz" wrap="square" lIns="90000" tIns="45000" rIns="90000" bIns="45000" numCol="1" anchor="t" anchorCtr="0" compatLnSpc="1">
            <a:prstTxWarp prst="textNoShape">
              <a:avLst/>
            </a:prstTxWarp>
          </a:bodyPr>
          <a:lstStyle/>
          <a:p>
            <a:pPr lvl="0"/>
            <a:r>
              <a:rPr lang="en-GB"/>
              <a:t>Klicken Sie, um das Format des Titeltextes zu bearbeitenClick to add headline</a:t>
            </a:r>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 r:id="rId12"/>
  </p:sldLayoutIdLst>
  <p:txStyles>
    <p:titleStyle>
      <a:lvl1pPr algn="l" defTabSz="449263" rtl="0" fontAlgn="base">
        <a:lnSpc>
          <a:spcPct val="93000"/>
        </a:lnSpc>
        <a:spcBef>
          <a:spcPct val="0"/>
        </a:spcBef>
        <a:spcAft>
          <a:spcPct val="0"/>
        </a:spcAft>
        <a:buClr>
          <a:srgbClr val="000000"/>
        </a:buClr>
        <a:buSzPct val="100000"/>
        <a:buFont typeface="Times New Roman" charset="0"/>
        <a:defRPr>
          <a:solidFill>
            <a:srgbClr val="000000"/>
          </a:solidFill>
          <a:latin typeface="+mj-lt"/>
          <a:ea typeface="+mj-ea"/>
          <a:cs typeface="+mj-cs"/>
        </a:defRPr>
      </a:lvl1pPr>
      <a:lvl2pPr marL="742950" indent="-285750" algn="l" defTabSz="449263" rtl="0" fontAlgn="base">
        <a:lnSpc>
          <a:spcPct val="93000"/>
        </a:lnSpc>
        <a:spcBef>
          <a:spcPct val="0"/>
        </a:spcBef>
        <a:spcAft>
          <a:spcPct val="0"/>
        </a:spcAft>
        <a:buClr>
          <a:srgbClr val="000000"/>
        </a:buClr>
        <a:buSzPct val="100000"/>
        <a:buFont typeface="Times New Roman" charset="0"/>
        <a:defRPr>
          <a:solidFill>
            <a:srgbClr val="000000"/>
          </a:solidFill>
          <a:latin typeface="Arial" charset="0"/>
          <a:ea typeface="Arial Unicode MS" charset="0"/>
          <a:cs typeface="Arial Unicode MS" charset="0"/>
        </a:defRPr>
      </a:lvl2pPr>
      <a:lvl3pPr marL="1143000" indent="-228600" algn="l" defTabSz="449263" rtl="0" fontAlgn="base">
        <a:lnSpc>
          <a:spcPct val="93000"/>
        </a:lnSpc>
        <a:spcBef>
          <a:spcPct val="0"/>
        </a:spcBef>
        <a:spcAft>
          <a:spcPct val="0"/>
        </a:spcAft>
        <a:buClr>
          <a:srgbClr val="000000"/>
        </a:buClr>
        <a:buSzPct val="100000"/>
        <a:buFont typeface="Times New Roman" charset="0"/>
        <a:defRPr>
          <a:solidFill>
            <a:srgbClr val="000000"/>
          </a:solidFill>
          <a:latin typeface="Arial" charset="0"/>
          <a:ea typeface="Arial Unicode MS" charset="0"/>
          <a:cs typeface="Arial Unicode MS" charset="0"/>
        </a:defRPr>
      </a:lvl3pPr>
      <a:lvl4pPr marL="1600200" indent="-228600" algn="l" defTabSz="449263" rtl="0" fontAlgn="base">
        <a:lnSpc>
          <a:spcPct val="93000"/>
        </a:lnSpc>
        <a:spcBef>
          <a:spcPct val="0"/>
        </a:spcBef>
        <a:spcAft>
          <a:spcPct val="0"/>
        </a:spcAft>
        <a:buClr>
          <a:srgbClr val="000000"/>
        </a:buClr>
        <a:buSzPct val="100000"/>
        <a:buFont typeface="Times New Roman" charset="0"/>
        <a:defRPr>
          <a:solidFill>
            <a:srgbClr val="000000"/>
          </a:solidFill>
          <a:latin typeface="Arial" charset="0"/>
          <a:ea typeface="Arial Unicode MS" charset="0"/>
          <a:cs typeface="Arial Unicode MS" charset="0"/>
        </a:defRPr>
      </a:lvl4pPr>
      <a:lvl5pPr marL="2057400" indent="-228600" algn="l" defTabSz="449263" rtl="0" fontAlgn="base">
        <a:lnSpc>
          <a:spcPct val="93000"/>
        </a:lnSpc>
        <a:spcBef>
          <a:spcPct val="0"/>
        </a:spcBef>
        <a:spcAft>
          <a:spcPct val="0"/>
        </a:spcAft>
        <a:buClr>
          <a:srgbClr val="000000"/>
        </a:buClr>
        <a:buSzPct val="100000"/>
        <a:buFont typeface="Times New Roman" charset="0"/>
        <a:defRPr>
          <a:solidFill>
            <a:srgbClr val="000000"/>
          </a:solidFill>
          <a:latin typeface="Arial" charset="0"/>
          <a:ea typeface="Arial Unicode MS" charset="0"/>
          <a:cs typeface="Arial Unicode MS" charset="0"/>
        </a:defRPr>
      </a:lvl5pPr>
      <a:lvl6pPr marL="2514600" indent="-228600" algn="l" defTabSz="449263" rtl="0" fontAlgn="base">
        <a:lnSpc>
          <a:spcPct val="93000"/>
        </a:lnSpc>
        <a:spcBef>
          <a:spcPct val="0"/>
        </a:spcBef>
        <a:spcAft>
          <a:spcPct val="0"/>
        </a:spcAft>
        <a:buClr>
          <a:srgbClr val="000000"/>
        </a:buClr>
        <a:buSzPct val="100000"/>
        <a:buFont typeface="Times New Roman" charset="0"/>
        <a:defRPr>
          <a:solidFill>
            <a:srgbClr val="000000"/>
          </a:solidFill>
          <a:latin typeface="Arial" charset="0"/>
          <a:ea typeface="Arial Unicode MS" charset="0"/>
          <a:cs typeface="Arial Unicode MS" charset="0"/>
        </a:defRPr>
      </a:lvl6pPr>
      <a:lvl7pPr marL="2971800" indent="-228600" algn="l" defTabSz="449263" rtl="0" fontAlgn="base">
        <a:lnSpc>
          <a:spcPct val="93000"/>
        </a:lnSpc>
        <a:spcBef>
          <a:spcPct val="0"/>
        </a:spcBef>
        <a:spcAft>
          <a:spcPct val="0"/>
        </a:spcAft>
        <a:buClr>
          <a:srgbClr val="000000"/>
        </a:buClr>
        <a:buSzPct val="100000"/>
        <a:buFont typeface="Times New Roman" charset="0"/>
        <a:defRPr>
          <a:solidFill>
            <a:srgbClr val="000000"/>
          </a:solidFill>
          <a:latin typeface="Arial" charset="0"/>
          <a:ea typeface="Arial Unicode MS" charset="0"/>
          <a:cs typeface="Arial Unicode MS" charset="0"/>
        </a:defRPr>
      </a:lvl7pPr>
      <a:lvl8pPr marL="3429000" indent="-228600" algn="l" defTabSz="449263" rtl="0" fontAlgn="base">
        <a:lnSpc>
          <a:spcPct val="93000"/>
        </a:lnSpc>
        <a:spcBef>
          <a:spcPct val="0"/>
        </a:spcBef>
        <a:spcAft>
          <a:spcPct val="0"/>
        </a:spcAft>
        <a:buClr>
          <a:srgbClr val="000000"/>
        </a:buClr>
        <a:buSzPct val="100000"/>
        <a:buFont typeface="Times New Roman" charset="0"/>
        <a:defRPr>
          <a:solidFill>
            <a:srgbClr val="000000"/>
          </a:solidFill>
          <a:latin typeface="Arial" charset="0"/>
          <a:ea typeface="Arial Unicode MS" charset="0"/>
          <a:cs typeface="Arial Unicode MS" charset="0"/>
        </a:defRPr>
      </a:lvl8pPr>
      <a:lvl9pPr marL="3886200" indent="-228600" algn="l" defTabSz="449263" rtl="0" fontAlgn="base">
        <a:lnSpc>
          <a:spcPct val="93000"/>
        </a:lnSpc>
        <a:spcBef>
          <a:spcPct val="0"/>
        </a:spcBef>
        <a:spcAft>
          <a:spcPct val="0"/>
        </a:spcAft>
        <a:buClr>
          <a:srgbClr val="000000"/>
        </a:buClr>
        <a:buSzPct val="100000"/>
        <a:buFont typeface="Times New Roman" charset="0"/>
        <a:defRPr>
          <a:solidFill>
            <a:srgbClr val="000000"/>
          </a:solidFill>
          <a:latin typeface="Arial" charset="0"/>
          <a:ea typeface="Arial Unicode MS" charset="0"/>
          <a:cs typeface="Arial Unicode MS" charset="0"/>
        </a:defRPr>
      </a:lvl9pPr>
    </p:titleStyle>
    <p:bodyStyle>
      <a:lvl1pPr marL="342900" indent="-342900" algn="l" defTabSz="449263" rtl="0" fontAlgn="base">
        <a:lnSpc>
          <a:spcPct val="93000"/>
        </a:lnSpc>
        <a:spcBef>
          <a:spcPct val="0"/>
        </a:spcBef>
        <a:spcAft>
          <a:spcPts val="1425"/>
        </a:spcAft>
        <a:buClr>
          <a:srgbClr val="000000"/>
        </a:buClr>
        <a:buSzPct val="100000"/>
        <a:buFont typeface="Times New Roman" charset="0"/>
        <a:defRPr sz="1600">
          <a:solidFill>
            <a:srgbClr val="000000"/>
          </a:solidFill>
          <a:latin typeface="+mn-lt"/>
          <a:ea typeface="+mn-ea"/>
          <a:cs typeface="+mn-cs"/>
        </a:defRPr>
      </a:lvl1pPr>
      <a:lvl2pPr marL="742950" indent="-285750" algn="l" defTabSz="449263" rtl="0" fontAlgn="base">
        <a:lnSpc>
          <a:spcPct val="93000"/>
        </a:lnSpc>
        <a:spcBef>
          <a:spcPct val="0"/>
        </a:spcBef>
        <a:spcAft>
          <a:spcPts val="1138"/>
        </a:spcAft>
        <a:buClr>
          <a:srgbClr val="000000"/>
        </a:buClr>
        <a:buSzPct val="100000"/>
        <a:buFont typeface="Times New Roman" charset="0"/>
        <a:defRPr sz="1600">
          <a:solidFill>
            <a:srgbClr val="000000"/>
          </a:solidFill>
          <a:latin typeface="+mn-lt"/>
          <a:ea typeface="+mn-ea"/>
          <a:cs typeface="+mn-cs"/>
        </a:defRPr>
      </a:lvl2pPr>
      <a:lvl3pPr marL="1143000" indent="-228600" algn="l" defTabSz="449263" rtl="0" fontAlgn="base">
        <a:lnSpc>
          <a:spcPct val="93000"/>
        </a:lnSpc>
        <a:spcBef>
          <a:spcPct val="0"/>
        </a:spcBef>
        <a:spcAft>
          <a:spcPts val="850"/>
        </a:spcAft>
        <a:buClr>
          <a:srgbClr val="000000"/>
        </a:buClr>
        <a:buSzPct val="100000"/>
        <a:buFont typeface="Times New Roman" charset="0"/>
        <a:defRPr sz="1600">
          <a:solidFill>
            <a:srgbClr val="000000"/>
          </a:solidFill>
          <a:latin typeface="+mn-lt"/>
          <a:ea typeface="+mn-ea"/>
          <a:cs typeface="+mn-cs"/>
        </a:defRPr>
      </a:lvl3pPr>
      <a:lvl4pPr marL="1600200" indent="-228600" algn="l" defTabSz="449263" rtl="0" fontAlgn="base">
        <a:lnSpc>
          <a:spcPct val="93000"/>
        </a:lnSpc>
        <a:spcBef>
          <a:spcPct val="0"/>
        </a:spcBef>
        <a:spcAft>
          <a:spcPts val="575"/>
        </a:spcAft>
        <a:buClr>
          <a:srgbClr val="000000"/>
        </a:buClr>
        <a:buSzPct val="100000"/>
        <a:buFont typeface="Times New Roman" charset="0"/>
        <a:defRPr sz="1600">
          <a:solidFill>
            <a:srgbClr val="000000"/>
          </a:solidFill>
          <a:latin typeface="+mn-lt"/>
          <a:ea typeface="+mn-ea"/>
          <a:cs typeface="+mn-cs"/>
        </a:defRPr>
      </a:lvl4pPr>
      <a:lvl5pPr marL="2057400" indent="-228600" algn="l" defTabSz="449263" rtl="0" fontAlgn="base">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5pPr>
      <a:lvl6pPr marL="2514600" indent="-228600" algn="l" defTabSz="449263" rtl="0" fontAlgn="base">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fontAlgn="base">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fontAlgn="base">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fontAlgn="base">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9pPr>
    </p:bodyStyle>
    <p:otherStyle>
      <a:defPPr>
        <a:defRPr lang="de-CH"/>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graphicFrame>
        <p:nvGraphicFramePr>
          <p:cNvPr id="4097" name="AutoShape 1"/>
          <p:cNvGraphicFramePr>
            <a:graphicFrameLocks noChangeAspect="1"/>
          </p:cNvGraphicFramePr>
          <p:nvPr/>
        </p:nvGraphicFramePr>
        <p:xfrm>
          <a:off x="0" y="0"/>
          <a:ext cx="36513" cy="36513"/>
        </p:xfrm>
        <a:graphic>
          <a:graphicData uri="http://schemas.openxmlformats.org/presentationml/2006/ole">
            <p:oleObj spid="_x0000_s4097" r:id="rId15" imgW="0" imgH="0" progId="">
              <p:embed/>
            </p:oleObj>
          </a:graphicData>
        </a:graphic>
      </p:graphicFrame>
      <p:grpSp>
        <p:nvGrpSpPr>
          <p:cNvPr id="4098" name="Group 2"/>
          <p:cNvGrpSpPr>
            <a:grpSpLocks/>
          </p:cNvGrpSpPr>
          <p:nvPr/>
        </p:nvGrpSpPr>
        <p:grpSpPr bwMode="auto">
          <a:xfrm>
            <a:off x="323850" y="-531813"/>
            <a:ext cx="8494713" cy="430213"/>
            <a:chOff x="204" y="-335"/>
            <a:chExt cx="5351" cy="271"/>
          </a:xfrm>
        </p:grpSpPr>
        <p:sp>
          <p:nvSpPr>
            <p:cNvPr id="4099" name="Line 3"/>
            <p:cNvSpPr>
              <a:spLocks noChangeShapeType="1"/>
            </p:cNvSpPr>
            <p:nvPr/>
          </p:nvSpPr>
          <p:spPr bwMode="auto">
            <a:xfrm>
              <a:off x="204"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4100" name="Line 4"/>
            <p:cNvSpPr>
              <a:spLocks noChangeShapeType="1"/>
            </p:cNvSpPr>
            <p:nvPr/>
          </p:nvSpPr>
          <p:spPr bwMode="auto">
            <a:xfrm>
              <a:off x="1020"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4101" name="Line 5"/>
            <p:cNvSpPr>
              <a:spLocks noChangeShapeType="1"/>
            </p:cNvSpPr>
            <p:nvPr/>
          </p:nvSpPr>
          <p:spPr bwMode="auto">
            <a:xfrm>
              <a:off x="1111"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4102" name="Line 6"/>
            <p:cNvSpPr>
              <a:spLocks noChangeShapeType="1"/>
            </p:cNvSpPr>
            <p:nvPr/>
          </p:nvSpPr>
          <p:spPr bwMode="auto">
            <a:xfrm>
              <a:off x="1927"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4103" name="Line 7"/>
            <p:cNvSpPr>
              <a:spLocks noChangeShapeType="1"/>
            </p:cNvSpPr>
            <p:nvPr/>
          </p:nvSpPr>
          <p:spPr bwMode="auto">
            <a:xfrm>
              <a:off x="2018"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4104" name="Line 8"/>
            <p:cNvSpPr>
              <a:spLocks noChangeShapeType="1"/>
            </p:cNvSpPr>
            <p:nvPr/>
          </p:nvSpPr>
          <p:spPr bwMode="auto">
            <a:xfrm>
              <a:off x="2835"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4105" name="Line 9"/>
            <p:cNvSpPr>
              <a:spLocks noChangeShapeType="1"/>
            </p:cNvSpPr>
            <p:nvPr/>
          </p:nvSpPr>
          <p:spPr bwMode="auto">
            <a:xfrm>
              <a:off x="2925"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4106" name="Line 10"/>
            <p:cNvSpPr>
              <a:spLocks noChangeShapeType="1"/>
            </p:cNvSpPr>
            <p:nvPr/>
          </p:nvSpPr>
          <p:spPr bwMode="auto">
            <a:xfrm>
              <a:off x="3742"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4107" name="Line 11"/>
            <p:cNvSpPr>
              <a:spLocks noChangeShapeType="1"/>
            </p:cNvSpPr>
            <p:nvPr/>
          </p:nvSpPr>
          <p:spPr bwMode="auto">
            <a:xfrm>
              <a:off x="3833"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4108" name="Line 12"/>
            <p:cNvSpPr>
              <a:spLocks noChangeShapeType="1"/>
            </p:cNvSpPr>
            <p:nvPr/>
          </p:nvSpPr>
          <p:spPr bwMode="auto">
            <a:xfrm>
              <a:off x="4649"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4109" name="Line 13"/>
            <p:cNvSpPr>
              <a:spLocks noChangeShapeType="1"/>
            </p:cNvSpPr>
            <p:nvPr/>
          </p:nvSpPr>
          <p:spPr bwMode="auto">
            <a:xfrm>
              <a:off x="4740"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4110" name="Line 14"/>
            <p:cNvSpPr>
              <a:spLocks noChangeShapeType="1"/>
            </p:cNvSpPr>
            <p:nvPr/>
          </p:nvSpPr>
          <p:spPr bwMode="auto">
            <a:xfrm>
              <a:off x="5556"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grpSp>
      <p:grpSp>
        <p:nvGrpSpPr>
          <p:cNvPr id="4111" name="Group 15"/>
          <p:cNvGrpSpPr>
            <a:grpSpLocks/>
          </p:cNvGrpSpPr>
          <p:nvPr/>
        </p:nvGrpSpPr>
        <p:grpSpPr bwMode="auto">
          <a:xfrm>
            <a:off x="323850" y="-531813"/>
            <a:ext cx="8494713" cy="430213"/>
            <a:chOff x="204" y="-335"/>
            <a:chExt cx="5351" cy="271"/>
          </a:xfrm>
        </p:grpSpPr>
        <p:sp>
          <p:nvSpPr>
            <p:cNvPr id="4112" name="Line 16"/>
            <p:cNvSpPr>
              <a:spLocks noChangeShapeType="1"/>
            </p:cNvSpPr>
            <p:nvPr/>
          </p:nvSpPr>
          <p:spPr bwMode="auto">
            <a:xfrm>
              <a:off x="204"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4113" name="Line 17"/>
            <p:cNvSpPr>
              <a:spLocks noChangeShapeType="1"/>
            </p:cNvSpPr>
            <p:nvPr/>
          </p:nvSpPr>
          <p:spPr bwMode="auto">
            <a:xfrm>
              <a:off x="1020"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4114" name="Line 18"/>
            <p:cNvSpPr>
              <a:spLocks noChangeShapeType="1"/>
            </p:cNvSpPr>
            <p:nvPr/>
          </p:nvSpPr>
          <p:spPr bwMode="auto">
            <a:xfrm>
              <a:off x="1111"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4115" name="Line 19"/>
            <p:cNvSpPr>
              <a:spLocks noChangeShapeType="1"/>
            </p:cNvSpPr>
            <p:nvPr/>
          </p:nvSpPr>
          <p:spPr bwMode="auto">
            <a:xfrm>
              <a:off x="1927"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4116" name="Line 20"/>
            <p:cNvSpPr>
              <a:spLocks noChangeShapeType="1"/>
            </p:cNvSpPr>
            <p:nvPr/>
          </p:nvSpPr>
          <p:spPr bwMode="auto">
            <a:xfrm>
              <a:off x="2018"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4117" name="Line 21"/>
            <p:cNvSpPr>
              <a:spLocks noChangeShapeType="1"/>
            </p:cNvSpPr>
            <p:nvPr/>
          </p:nvSpPr>
          <p:spPr bwMode="auto">
            <a:xfrm>
              <a:off x="2835"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4118" name="Line 22"/>
            <p:cNvSpPr>
              <a:spLocks noChangeShapeType="1"/>
            </p:cNvSpPr>
            <p:nvPr/>
          </p:nvSpPr>
          <p:spPr bwMode="auto">
            <a:xfrm>
              <a:off x="2925"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4119" name="Line 23"/>
            <p:cNvSpPr>
              <a:spLocks noChangeShapeType="1"/>
            </p:cNvSpPr>
            <p:nvPr/>
          </p:nvSpPr>
          <p:spPr bwMode="auto">
            <a:xfrm>
              <a:off x="3742"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4120" name="Line 24"/>
            <p:cNvSpPr>
              <a:spLocks noChangeShapeType="1"/>
            </p:cNvSpPr>
            <p:nvPr/>
          </p:nvSpPr>
          <p:spPr bwMode="auto">
            <a:xfrm>
              <a:off x="3833"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4121" name="Line 25"/>
            <p:cNvSpPr>
              <a:spLocks noChangeShapeType="1"/>
            </p:cNvSpPr>
            <p:nvPr/>
          </p:nvSpPr>
          <p:spPr bwMode="auto">
            <a:xfrm>
              <a:off x="4649"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4122" name="Line 26"/>
            <p:cNvSpPr>
              <a:spLocks noChangeShapeType="1"/>
            </p:cNvSpPr>
            <p:nvPr/>
          </p:nvSpPr>
          <p:spPr bwMode="auto">
            <a:xfrm>
              <a:off x="4740"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4123" name="Line 27"/>
            <p:cNvSpPr>
              <a:spLocks noChangeShapeType="1"/>
            </p:cNvSpPr>
            <p:nvPr/>
          </p:nvSpPr>
          <p:spPr bwMode="auto">
            <a:xfrm>
              <a:off x="5556" y="-335"/>
              <a:ext cx="0" cy="271"/>
            </a:xfrm>
            <a:prstGeom prst="line">
              <a:avLst/>
            </a:prstGeom>
            <a:noFill/>
            <a:ln w="9360">
              <a:solidFill>
                <a:srgbClr val="000000"/>
              </a:solidFill>
              <a:round/>
              <a:headEnd/>
              <a:tailEnd/>
            </a:ln>
            <a:effectLst/>
          </p:spPr>
          <p:txBody>
            <a:bodyPr>
              <a:prstTxWarp prst="textNoShape">
                <a:avLst/>
              </a:prstTxWarp>
            </a:bodyPr>
            <a:lstStyle/>
            <a:p>
              <a:endParaRPr lang="de-CH"/>
            </a:p>
          </p:txBody>
        </p:sp>
      </p:grpSp>
      <p:grpSp>
        <p:nvGrpSpPr>
          <p:cNvPr id="4124" name="Group 28"/>
          <p:cNvGrpSpPr>
            <a:grpSpLocks/>
          </p:cNvGrpSpPr>
          <p:nvPr/>
        </p:nvGrpSpPr>
        <p:grpSpPr bwMode="auto">
          <a:xfrm>
            <a:off x="9251950" y="195263"/>
            <a:ext cx="214313" cy="4751387"/>
            <a:chOff x="5828" y="123"/>
            <a:chExt cx="135" cy="2993"/>
          </a:xfrm>
        </p:grpSpPr>
        <p:sp>
          <p:nvSpPr>
            <p:cNvPr id="4125" name="Line 29"/>
            <p:cNvSpPr>
              <a:spLocks noChangeShapeType="1"/>
            </p:cNvSpPr>
            <p:nvPr/>
          </p:nvSpPr>
          <p:spPr bwMode="auto">
            <a:xfrm>
              <a:off x="5828" y="577"/>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4126" name="Line 30"/>
            <p:cNvSpPr>
              <a:spLocks noChangeShapeType="1"/>
            </p:cNvSpPr>
            <p:nvPr/>
          </p:nvSpPr>
          <p:spPr bwMode="auto">
            <a:xfrm>
              <a:off x="5828" y="486"/>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4127" name="Line 31"/>
            <p:cNvSpPr>
              <a:spLocks noChangeShapeType="1"/>
            </p:cNvSpPr>
            <p:nvPr/>
          </p:nvSpPr>
          <p:spPr bwMode="auto">
            <a:xfrm>
              <a:off x="5828" y="3117"/>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4128" name="Line 32"/>
            <p:cNvSpPr>
              <a:spLocks noChangeShapeType="1"/>
            </p:cNvSpPr>
            <p:nvPr/>
          </p:nvSpPr>
          <p:spPr bwMode="auto">
            <a:xfrm>
              <a:off x="5828" y="3026"/>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4129" name="Line 33"/>
            <p:cNvSpPr>
              <a:spLocks noChangeShapeType="1"/>
            </p:cNvSpPr>
            <p:nvPr/>
          </p:nvSpPr>
          <p:spPr bwMode="auto">
            <a:xfrm>
              <a:off x="5828" y="2618"/>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4130" name="Line 34"/>
            <p:cNvSpPr>
              <a:spLocks noChangeShapeType="1"/>
            </p:cNvSpPr>
            <p:nvPr/>
          </p:nvSpPr>
          <p:spPr bwMode="auto">
            <a:xfrm>
              <a:off x="5828" y="2527"/>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4131" name="Line 35"/>
            <p:cNvSpPr>
              <a:spLocks noChangeShapeType="1"/>
            </p:cNvSpPr>
            <p:nvPr/>
          </p:nvSpPr>
          <p:spPr bwMode="auto">
            <a:xfrm>
              <a:off x="5828" y="2119"/>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4132" name="Line 36"/>
            <p:cNvSpPr>
              <a:spLocks noChangeShapeType="1"/>
            </p:cNvSpPr>
            <p:nvPr/>
          </p:nvSpPr>
          <p:spPr bwMode="auto">
            <a:xfrm>
              <a:off x="5828" y="2028"/>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4133" name="Line 37"/>
            <p:cNvSpPr>
              <a:spLocks noChangeShapeType="1"/>
            </p:cNvSpPr>
            <p:nvPr/>
          </p:nvSpPr>
          <p:spPr bwMode="auto">
            <a:xfrm>
              <a:off x="5828" y="1620"/>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4134" name="Line 38"/>
            <p:cNvSpPr>
              <a:spLocks noChangeShapeType="1"/>
            </p:cNvSpPr>
            <p:nvPr/>
          </p:nvSpPr>
          <p:spPr bwMode="auto">
            <a:xfrm>
              <a:off x="5828" y="1529"/>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4135" name="Line 39"/>
            <p:cNvSpPr>
              <a:spLocks noChangeShapeType="1"/>
            </p:cNvSpPr>
            <p:nvPr/>
          </p:nvSpPr>
          <p:spPr bwMode="auto">
            <a:xfrm>
              <a:off x="5828" y="1121"/>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4136" name="Line 40"/>
            <p:cNvSpPr>
              <a:spLocks noChangeShapeType="1"/>
            </p:cNvSpPr>
            <p:nvPr/>
          </p:nvSpPr>
          <p:spPr bwMode="auto">
            <a:xfrm>
              <a:off x="5828" y="1030"/>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4137" name="Line 41"/>
            <p:cNvSpPr>
              <a:spLocks noChangeShapeType="1"/>
            </p:cNvSpPr>
            <p:nvPr/>
          </p:nvSpPr>
          <p:spPr bwMode="auto">
            <a:xfrm>
              <a:off x="5828" y="2981"/>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4138" name="Line 42"/>
            <p:cNvSpPr>
              <a:spLocks noChangeShapeType="1"/>
            </p:cNvSpPr>
            <p:nvPr/>
          </p:nvSpPr>
          <p:spPr bwMode="auto">
            <a:xfrm>
              <a:off x="5828" y="803"/>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4139" name="Line 43"/>
            <p:cNvSpPr>
              <a:spLocks noChangeShapeType="1"/>
            </p:cNvSpPr>
            <p:nvPr/>
          </p:nvSpPr>
          <p:spPr bwMode="auto">
            <a:xfrm>
              <a:off x="5828" y="123"/>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4140" name="Line 44"/>
            <p:cNvSpPr>
              <a:spLocks noChangeShapeType="1"/>
            </p:cNvSpPr>
            <p:nvPr/>
          </p:nvSpPr>
          <p:spPr bwMode="auto">
            <a:xfrm>
              <a:off x="5828" y="894"/>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grpSp>
      <p:grpSp>
        <p:nvGrpSpPr>
          <p:cNvPr id="4141" name="Group 45"/>
          <p:cNvGrpSpPr>
            <a:grpSpLocks/>
          </p:cNvGrpSpPr>
          <p:nvPr/>
        </p:nvGrpSpPr>
        <p:grpSpPr bwMode="auto">
          <a:xfrm>
            <a:off x="-323850" y="195263"/>
            <a:ext cx="214312" cy="4751387"/>
            <a:chOff x="-204" y="123"/>
            <a:chExt cx="135" cy="2993"/>
          </a:xfrm>
        </p:grpSpPr>
        <p:sp>
          <p:nvSpPr>
            <p:cNvPr id="4142" name="Line 46"/>
            <p:cNvSpPr>
              <a:spLocks noChangeShapeType="1"/>
            </p:cNvSpPr>
            <p:nvPr/>
          </p:nvSpPr>
          <p:spPr bwMode="auto">
            <a:xfrm>
              <a:off x="-204" y="577"/>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4143" name="Line 47"/>
            <p:cNvSpPr>
              <a:spLocks noChangeShapeType="1"/>
            </p:cNvSpPr>
            <p:nvPr/>
          </p:nvSpPr>
          <p:spPr bwMode="auto">
            <a:xfrm>
              <a:off x="-204" y="486"/>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4144" name="Line 48"/>
            <p:cNvSpPr>
              <a:spLocks noChangeShapeType="1"/>
            </p:cNvSpPr>
            <p:nvPr/>
          </p:nvSpPr>
          <p:spPr bwMode="auto">
            <a:xfrm>
              <a:off x="-204" y="3117"/>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4145" name="Line 49"/>
            <p:cNvSpPr>
              <a:spLocks noChangeShapeType="1"/>
            </p:cNvSpPr>
            <p:nvPr/>
          </p:nvSpPr>
          <p:spPr bwMode="auto">
            <a:xfrm>
              <a:off x="-204" y="3026"/>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4146" name="Line 50"/>
            <p:cNvSpPr>
              <a:spLocks noChangeShapeType="1"/>
            </p:cNvSpPr>
            <p:nvPr/>
          </p:nvSpPr>
          <p:spPr bwMode="auto">
            <a:xfrm>
              <a:off x="-204" y="2618"/>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4147" name="Line 51"/>
            <p:cNvSpPr>
              <a:spLocks noChangeShapeType="1"/>
            </p:cNvSpPr>
            <p:nvPr/>
          </p:nvSpPr>
          <p:spPr bwMode="auto">
            <a:xfrm>
              <a:off x="-204" y="2527"/>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4148" name="Line 52"/>
            <p:cNvSpPr>
              <a:spLocks noChangeShapeType="1"/>
            </p:cNvSpPr>
            <p:nvPr/>
          </p:nvSpPr>
          <p:spPr bwMode="auto">
            <a:xfrm>
              <a:off x="-204" y="2119"/>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4149" name="Line 53"/>
            <p:cNvSpPr>
              <a:spLocks noChangeShapeType="1"/>
            </p:cNvSpPr>
            <p:nvPr/>
          </p:nvSpPr>
          <p:spPr bwMode="auto">
            <a:xfrm>
              <a:off x="-204" y="2028"/>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4150" name="Line 54"/>
            <p:cNvSpPr>
              <a:spLocks noChangeShapeType="1"/>
            </p:cNvSpPr>
            <p:nvPr/>
          </p:nvSpPr>
          <p:spPr bwMode="auto">
            <a:xfrm>
              <a:off x="-204" y="1620"/>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4151" name="Line 55"/>
            <p:cNvSpPr>
              <a:spLocks noChangeShapeType="1"/>
            </p:cNvSpPr>
            <p:nvPr/>
          </p:nvSpPr>
          <p:spPr bwMode="auto">
            <a:xfrm>
              <a:off x="-204" y="1529"/>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4152" name="Line 56"/>
            <p:cNvSpPr>
              <a:spLocks noChangeShapeType="1"/>
            </p:cNvSpPr>
            <p:nvPr/>
          </p:nvSpPr>
          <p:spPr bwMode="auto">
            <a:xfrm>
              <a:off x="-204" y="1121"/>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4153" name="Line 57"/>
            <p:cNvSpPr>
              <a:spLocks noChangeShapeType="1"/>
            </p:cNvSpPr>
            <p:nvPr/>
          </p:nvSpPr>
          <p:spPr bwMode="auto">
            <a:xfrm>
              <a:off x="-204" y="1030"/>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4154" name="Line 58"/>
            <p:cNvSpPr>
              <a:spLocks noChangeShapeType="1"/>
            </p:cNvSpPr>
            <p:nvPr/>
          </p:nvSpPr>
          <p:spPr bwMode="auto">
            <a:xfrm>
              <a:off x="-204" y="2981"/>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4155" name="Line 59"/>
            <p:cNvSpPr>
              <a:spLocks noChangeShapeType="1"/>
            </p:cNvSpPr>
            <p:nvPr/>
          </p:nvSpPr>
          <p:spPr bwMode="auto">
            <a:xfrm>
              <a:off x="-204" y="803"/>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4156" name="Line 60"/>
            <p:cNvSpPr>
              <a:spLocks noChangeShapeType="1"/>
            </p:cNvSpPr>
            <p:nvPr/>
          </p:nvSpPr>
          <p:spPr bwMode="auto">
            <a:xfrm>
              <a:off x="-204" y="123"/>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sp>
          <p:nvSpPr>
            <p:cNvPr id="4157" name="Line 61"/>
            <p:cNvSpPr>
              <a:spLocks noChangeShapeType="1"/>
            </p:cNvSpPr>
            <p:nvPr/>
          </p:nvSpPr>
          <p:spPr bwMode="auto">
            <a:xfrm>
              <a:off x="-204" y="891"/>
              <a:ext cx="135" cy="0"/>
            </a:xfrm>
            <a:prstGeom prst="line">
              <a:avLst/>
            </a:prstGeom>
            <a:noFill/>
            <a:ln w="9360">
              <a:solidFill>
                <a:srgbClr val="000000"/>
              </a:solidFill>
              <a:round/>
              <a:headEnd/>
              <a:tailEnd/>
            </a:ln>
            <a:effectLst/>
          </p:spPr>
          <p:txBody>
            <a:bodyPr>
              <a:prstTxWarp prst="textNoShape">
                <a:avLst/>
              </a:prstTxWarp>
            </a:bodyPr>
            <a:lstStyle/>
            <a:p>
              <a:endParaRPr lang="de-CH"/>
            </a:p>
          </p:txBody>
        </p:sp>
      </p:grpSp>
      <p:sp>
        <p:nvSpPr>
          <p:cNvPr id="4158" name="Rectangle 62"/>
          <p:cNvSpPr>
            <a:spLocks noChangeArrowheads="1"/>
          </p:cNvSpPr>
          <p:nvPr/>
        </p:nvSpPr>
        <p:spPr bwMode="auto">
          <a:xfrm>
            <a:off x="7524750" y="4948238"/>
            <a:ext cx="1295400" cy="142875"/>
          </a:xfrm>
          <a:prstGeom prst="rect">
            <a:avLst/>
          </a:prstGeom>
          <a:solidFill>
            <a:srgbClr val="FFFFFF"/>
          </a:solidFill>
          <a:ln w="9360">
            <a:noFill/>
            <a:round/>
            <a:headEnd/>
            <a:tailEnd/>
          </a:ln>
          <a:effectLst/>
        </p:spPr>
        <p:txBody>
          <a:bodyPr lIns="0" tIns="0" rIns="0" bIns="0" anchor="ctr">
            <a:prstTxWarp prst="textNoShape">
              <a:avLst/>
            </a:prstTxWarp>
          </a:bodyPr>
          <a:lstStyle/>
          <a:p>
            <a:pPr algn="r" hangingPunct="1">
              <a:lnSpc>
                <a:spcPct val="100000"/>
              </a:lnSpc>
              <a:tabLst>
                <a:tab pos="723900" algn="l"/>
              </a:tabLst>
            </a:pPr>
            <a:fld id="{14389230-C934-F642-8E3F-149B61D1768F}" type="slidenum">
              <a:rPr lang="de-DE" sz="800">
                <a:solidFill>
                  <a:srgbClr val="8E8581"/>
                </a:solidFill>
                <a:ea typeface="Arial Unicode MS" charset="0"/>
                <a:cs typeface="Arial Unicode MS" charset="0"/>
              </a:rPr>
              <a:pPr algn="r" hangingPunct="1">
                <a:lnSpc>
                  <a:spcPct val="100000"/>
                </a:lnSpc>
                <a:tabLst>
                  <a:tab pos="723900" algn="l"/>
                </a:tabLst>
              </a:pPr>
              <a:t>‹#›</a:t>
            </a:fld>
            <a:endParaRPr lang="de-DE" sz="800">
              <a:solidFill>
                <a:srgbClr val="8E8581"/>
              </a:solidFill>
              <a:ea typeface="Arial Unicode MS" charset="0"/>
              <a:cs typeface="Arial Unicode MS" charset="0"/>
            </a:endParaRPr>
          </a:p>
        </p:txBody>
      </p:sp>
      <p:sp>
        <p:nvSpPr>
          <p:cNvPr id="4159" name="Rectangle 63" hidden="1"/>
          <p:cNvSpPr>
            <a:spLocks noChangeArrowheads="1"/>
          </p:cNvSpPr>
          <p:nvPr/>
        </p:nvSpPr>
        <p:spPr bwMode="auto">
          <a:xfrm>
            <a:off x="1270000" y="127000"/>
            <a:ext cx="127000" cy="127000"/>
          </a:xfrm>
          <a:prstGeom prst="rect">
            <a:avLst/>
          </a:prstGeom>
          <a:noFill/>
          <a:ln w="9360">
            <a:noFill/>
            <a:round/>
            <a:headEnd/>
            <a:tailEnd/>
          </a:ln>
          <a:effectLst/>
        </p:spPr>
        <p:txBody>
          <a:bodyPr wrap="none" anchor="ctr">
            <a:prstTxWarp prst="textNoShape">
              <a:avLst/>
            </a:prstTxWarp>
          </a:bodyPr>
          <a:lstStyle/>
          <a:p>
            <a:endParaRPr lang="de-CH"/>
          </a:p>
        </p:txBody>
      </p:sp>
      <p:sp>
        <p:nvSpPr>
          <p:cNvPr id="4160" name="Rectangle 64"/>
          <p:cNvSpPr>
            <a:spLocks noGrp="1" noChangeArrowheads="1"/>
          </p:cNvSpPr>
          <p:nvPr>
            <p:ph type="title"/>
          </p:nvPr>
        </p:nvSpPr>
        <p:spPr bwMode="auto">
          <a:xfrm>
            <a:off x="323850" y="195263"/>
            <a:ext cx="6407150" cy="574675"/>
          </a:xfrm>
          <a:prstGeom prst="rect">
            <a:avLst/>
          </a:prstGeom>
          <a:noFill/>
          <a:ln w="9525">
            <a:noFill/>
            <a:round/>
            <a:headEnd/>
            <a:tailEnd/>
          </a:ln>
          <a:effectLst/>
        </p:spPr>
        <p:txBody>
          <a:bodyPr vert="horz" wrap="square" lIns="90000" tIns="45000" rIns="90000" bIns="45000" numCol="1" anchor="t" anchorCtr="0" compatLnSpc="1">
            <a:prstTxWarp prst="textNoShape">
              <a:avLst/>
            </a:prstTxWarp>
          </a:bodyPr>
          <a:lstStyle/>
          <a:p>
            <a:pPr lvl="0"/>
            <a:r>
              <a:rPr lang="en-GB"/>
              <a:t>Klicken Sie, um das Format des Titeltextes zu bearbeitenClick to add headline</a:t>
            </a:r>
          </a:p>
        </p:txBody>
      </p:sp>
      <p:sp>
        <p:nvSpPr>
          <p:cNvPr id="4161" name="Rectangle 65"/>
          <p:cNvSpPr>
            <a:spLocks noGrp="1" noChangeArrowheads="1"/>
          </p:cNvSpPr>
          <p:nvPr>
            <p:ph type="body" idx="1"/>
          </p:nvPr>
        </p:nvSpPr>
        <p:spPr bwMode="auto">
          <a:xfrm>
            <a:off x="323850" y="915988"/>
            <a:ext cx="8494713" cy="3814762"/>
          </a:xfrm>
          <a:prstGeom prst="rect">
            <a:avLst/>
          </a:prstGeom>
          <a:noFill/>
          <a:ln w="9525">
            <a:noFill/>
            <a:round/>
            <a:headEnd/>
            <a:tailEnd/>
          </a:ln>
          <a:effectLst/>
        </p:spPr>
        <p:txBody>
          <a:bodyPr vert="horz" wrap="square" lIns="90000" tIns="45000" rIns="90000" bIns="45000" numCol="1" anchor="t" anchorCtr="0" compatLnSpc="1">
            <a:prstTxWarp prst="textNoShape">
              <a:avLst/>
            </a:prstTxWarp>
          </a:bodyPr>
          <a:lstStyle/>
          <a:p>
            <a:pPr lvl="0"/>
            <a:r>
              <a:rPr lang="en-GB"/>
              <a:t>Klicken Sie, um die Formate des Gliederungstextes zu bearbeiten</a:t>
            </a:r>
          </a:p>
          <a:p>
            <a:pPr lvl="1"/>
            <a:r>
              <a:rPr lang="en-GB"/>
              <a:t>Zweite Gliederungsebene</a:t>
            </a:r>
          </a:p>
          <a:p>
            <a:pPr lvl="2"/>
            <a:r>
              <a:rPr lang="en-GB"/>
              <a:t>Dritte Gliederungsebene</a:t>
            </a:r>
          </a:p>
          <a:p>
            <a:pPr lvl="3"/>
            <a:r>
              <a:rPr lang="en-GB"/>
              <a:t>Vierte Gliederungsebene</a:t>
            </a:r>
          </a:p>
          <a:p>
            <a:pPr lvl="4"/>
            <a:r>
              <a:rPr lang="en-GB"/>
              <a:t>Fünfte Gliederungsebene</a:t>
            </a:r>
          </a:p>
          <a:p>
            <a:pPr lvl="4"/>
            <a:r>
              <a:rPr lang="en-GB"/>
              <a:t>Sechste Gliederungsebene</a:t>
            </a:r>
          </a:p>
          <a:p>
            <a:pPr lvl="4"/>
            <a:r>
              <a:rPr lang="en-GB"/>
              <a:t>Siebente Gliederungsebene</a:t>
            </a:r>
          </a:p>
          <a:p>
            <a:pPr lvl="4"/>
            <a:r>
              <a:rPr lang="en-GB"/>
              <a:t>Achte Gliederungsebene</a:t>
            </a:r>
          </a:p>
          <a:p>
            <a:pPr lvl="0"/>
            <a:r>
              <a:rPr lang="en-GB"/>
              <a:t>Neunte GliederungsebeneClick to add agenda</a:t>
            </a:r>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 r:id="rId12"/>
  </p:sldLayoutIdLst>
  <p:txStyles>
    <p:titleStyle>
      <a:lvl1pPr algn="l" defTabSz="449263" rtl="0" fontAlgn="base">
        <a:lnSpc>
          <a:spcPct val="93000"/>
        </a:lnSpc>
        <a:spcBef>
          <a:spcPct val="0"/>
        </a:spcBef>
        <a:spcAft>
          <a:spcPct val="0"/>
        </a:spcAft>
        <a:buClr>
          <a:srgbClr val="000000"/>
        </a:buClr>
        <a:buSzPct val="100000"/>
        <a:buFont typeface="Times New Roman" charset="0"/>
        <a:defRPr>
          <a:solidFill>
            <a:srgbClr val="000000"/>
          </a:solidFill>
          <a:latin typeface="+mj-lt"/>
          <a:ea typeface="+mj-ea"/>
          <a:cs typeface="+mj-cs"/>
        </a:defRPr>
      </a:lvl1pPr>
      <a:lvl2pPr marL="742950" indent="-285750" algn="l" defTabSz="449263" rtl="0" fontAlgn="base">
        <a:lnSpc>
          <a:spcPct val="93000"/>
        </a:lnSpc>
        <a:spcBef>
          <a:spcPct val="0"/>
        </a:spcBef>
        <a:spcAft>
          <a:spcPct val="0"/>
        </a:spcAft>
        <a:buClr>
          <a:srgbClr val="000000"/>
        </a:buClr>
        <a:buSzPct val="100000"/>
        <a:buFont typeface="Times New Roman" charset="0"/>
        <a:defRPr>
          <a:solidFill>
            <a:srgbClr val="000000"/>
          </a:solidFill>
          <a:latin typeface="Arial" charset="0"/>
          <a:ea typeface="Arial Unicode MS" charset="0"/>
          <a:cs typeface="Arial Unicode MS" charset="0"/>
        </a:defRPr>
      </a:lvl2pPr>
      <a:lvl3pPr marL="1143000" indent="-228600" algn="l" defTabSz="449263" rtl="0" fontAlgn="base">
        <a:lnSpc>
          <a:spcPct val="93000"/>
        </a:lnSpc>
        <a:spcBef>
          <a:spcPct val="0"/>
        </a:spcBef>
        <a:spcAft>
          <a:spcPct val="0"/>
        </a:spcAft>
        <a:buClr>
          <a:srgbClr val="000000"/>
        </a:buClr>
        <a:buSzPct val="100000"/>
        <a:buFont typeface="Times New Roman" charset="0"/>
        <a:defRPr>
          <a:solidFill>
            <a:srgbClr val="000000"/>
          </a:solidFill>
          <a:latin typeface="Arial" charset="0"/>
          <a:ea typeface="Arial Unicode MS" charset="0"/>
          <a:cs typeface="Arial Unicode MS" charset="0"/>
        </a:defRPr>
      </a:lvl3pPr>
      <a:lvl4pPr marL="1600200" indent="-228600" algn="l" defTabSz="449263" rtl="0" fontAlgn="base">
        <a:lnSpc>
          <a:spcPct val="93000"/>
        </a:lnSpc>
        <a:spcBef>
          <a:spcPct val="0"/>
        </a:spcBef>
        <a:spcAft>
          <a:spcPct val="0"/>
        </a:spcAft>
        <a:buClr>
          <a:srgbClr val="000000"/>
        </a:buClr>
        <a:buSzPct val="100000"/>
        <a:buFont typeface="Times New Roman" charset="0"/>
        <a:defRPr>
          <a:solidFill>
            <a:srgbClr val="000000"/>
          </a:solidFill>
          <a:latin typeface="Arial" charset="0"/>
          <a:ea typeface="Arial Unicode MS" charset="0"/>
          <a:cs typeface="Arial Unicode MS" charset="0"/>
        </a:defRPr>
      </a:lvl4pPr>
      <a:lvl5pPr marL="2057400" indent="-228600" algn="l" defTabSz="449263" rtl="0" fontAlgn="base">
        <a:lnSpc>
          <a:spcPct val="93000"/>
        </a:lnSpc>
        <a:spcBef>
          <a:spcPct val="0"/>
        </a:spcBef>
        <a:spcAft>
          <a:spcPct val="0"/>
        </a:spcAft>
        <a:buClr>
          <a:srgbClr val="000000"/>
        </a:buClr>
        <a:buSzPct val="100000"/>
        <a:buFont typeface="Times New Roman" charset="0"/>
        <a:defRPr>
          <a:solidFill>
            <a:srgbClr val="000000"/>
          </a:solidFill>
          <a:latin typeface="Arial" charset="0"/>
          <a:ea typeface="Arial Unicode MS" charset="0"/>
          <a:cs typeface="Arial Unicode MS" charset="0"/>
        </a:defRPr>
      </a:lvl5pPr>
      <a:lvl6pPr marL="2514600" indent="-228600" algn="l" defTabSz="449263" rtl="0" fontAlgn="base">
        <a:lnSpc>
          <a:spcPct val="93000"/>
        </a:lnSpc>
        <a:spcBef>
          <a:spcPct val="0"/>
        </a:spcBef>
        <a:spcAft>
          <a:spcPct val="0"/>
        </a:spcAft>
        <a:buClr>
          <a:srgbClr val="000000"/>
        </a:buClr>
        <a:buSzPct val="100000"/>
        <a:buFont typeface="Times New Roman" charset="0"/>
        <a:defRPr>
          <a:solidFill>
            <a:srgbClr val="000000"/>
          </a:solidFill>
          <a:latin typeface="Arial" charset="0"/>
          <a:ea typeface="Arial Unicode MS" charset="0"/>
          <a:cs typeface="Arial Unicode MS" charset="0"/>
        </a:defRPr>
      </a:lvl6pPr>
      <a:lvl7pPr marL="2971800" indent="-228600" algn="l" defTabSz="449263" rtl="0" fontAlgn="base">
        <a:lnSpc>
          <a:spcPct val="93000"/>
        </a:lnSpc>
        <a:spcBef>
          <a:spcPct val="0"/>
        </a:spcBef>
        <a:spcAft>
          <a:spcPct val="0"/>
        </a:spcAft>
        <a:buClr>
          <a:srgbClr val="000000"/>
        </a:buClr>
        <a:buSzPct val="100000"/>
        <a:buFont typeface="Times New Roman" charset="0"/>
        <a:defRPr>
          <a:solidFill>
            <a:srgbClr val="000000"/>
          </a:solidFill>
          <a:latin typeface="Arial" charset="0"/>
          <a:ea typeface="Arial Unicode MS" charset="0"/>
          <a:cs typeface="Arial Unicode MS" charset="0"/>
        </a:defRPr>
      </a:lvl7pPr>
      <a:lvl8pPr marL="3429000" indent="-228600" algn="l" defTabSz="449263" rtl="0" fontAlgn="base">
        <a:lnSpc>
          <a:spcPct val="93000"/>
        </a:lnSpc>
        <a:spcBef>
          <a:spcPct val="0"/>
        </a:spcBef>
        <a:spcAft>
          <a:spcPct val="0"/>
        </a:spcAft>
        <a:buClr>
          <a:srgbClr val="000000"/>
        </a:buClr>
        <a:buSzPct val="100000"/>
        <a:buFont typeface="Times New Roman" charset="0"/>
        <a:defRPr>
          <a:solidFill>
            <a:srgbClr val="000000"/>
          </a:solidFill>
          <a:latin typeface="Arial" charset="0"/>
          <a:ea typeface="Arial Unicode MS" charset="0"/>
          <a:cs typeface="Arial Unicode MS" charset="0"/>
        </a:defRPr>
      </a:lvl8pPr>
      <a:lvl9pPr marL="3886200" indent="-228600" algn="l" defTabSz="449263" rtl="0" fontAlgn="base">
        <a:lnSpc>
          <a:spcPct val="93000"/>
        </a:lnSpc>
        <a:spcBef>
          <a:spcPct val="0"/>
        </a:spcBef>
        <a:spcAft>
          <a:spcPct val="0"/>
        </a:spcAft>
        <a:buClr>
          <a:srgbClr val="000000"/>
        </a:buClr>
        <a:buSzPct val="100000"/>
        <a:buFont typeface="Times New Roman" charset="0"/>
        <a:defRPr>
          <a:solidFill>
            <a:srgbClr val="000000"/>
          </a:solidFill>
          <a:latin typeface="Arial" charset="0"/>
          <a:ea typeface="Arial Unicode MS" charset="0"/>
          <a:cs typeface="Arial Unicode MS" charset="0"/>
        </a:defRPr>
      </a:lvl9pPr>
    </p:titleStyle>
    <p:bodyStyle>
      <a:lvl1pPr marL="342900" indent="-342900" algn="l" defTabSz="449263" rtl="0" fontAlgn="base">
        <a:lnSpc>
          <a:spcPct val="93000"/>
        </a:lnSpc>
        <a:spcBef>
          <a:spcPct val="0"/>
        </a:spcBef>
        <a:spcAft>
          <a:spcPts val="1425"/>
        </a:spcAft>
        <a:buClr>
          <a:srgbClr val="000000"/>
        </a:buClr>
        <a:buSzPct val="100000"/>
        <a:buFont typeface="Times New Roman" charset="0"/>
        <a:defRPr sz="1600">
          <a:solidFill>
            <a:srgbClr val="000000"/>
          </a:solidFill>
          <a:latin typeface="+mn-lt"/>
          <a:ea typeface="+mn-ea"/>
          <a:cs typeface="+mn-cs"/>
        </a:defRPr>
      </a:lvl1pPr>
      <a:lvl2pPr marL="742950" indent="-285750" algn="l" defTabSz="449263" rtl="0" fontAlgn="base">
        <a:lnSpc>
          <a:spcPct val="93000"/>
        </a:lnSpc>
        <a:spcBef>
          <a:spcPct val="0"/>
        </a:spcBef>
        <a:spcAft>
          <a:spcPts val="1138"/>
        </a:spcAft>
        <a:buClr>
          <a:srgbClr val="000000"/>
        </a:buClr>
        <a:buSzPct val="100000"/>
        <a:buFont typeface="Times New Roman" charset="0"/>
        <a:defRPr sz="1600">
          <a:solidFill>
            <a:srgbClr val="000000"/>
          </a:solidFill>
          <a:latin typeface="+mn-lt"/>
          <a:ea typeface="+mn-ea"/>
          <a:cs typeface="+mn-cs"/>
        </a:defRPr>
      </a:lvl2pPr>
      <a:lvl3pPr marL="1143000" indent="-228600" algn="l" defTabSz="449263" rtl="0" fontAlgn="base">
        <a:lnSpc>
          <a:spcPct val="93000"/>
        </a:lnSpc>
        <a:spcBef>
          <a:spcPct val="0"/>
        </a:spcBef>
        <a:spcAft>
          <a:spcPts val="850"/>
        </a:spcAft>
        <a:buClr>
          <a:srgbClr val="000000"/>
        </a:buClr>
        <a:buSzPct val="100000"/>
        <a:buFont typeface="Times New Roman" charset="0"/>
        <a:defRPr sz="1600">
          <a:solidFill>
            <a:srgbClr val="000000"/>
          </a:solidFill>
          <a:latin typeface="+mn-lt"/>
          <a:ea typeface="+mn-ea"/>
          <a:cs typeface="+mn-cs"/>
        </a:defRPr>
      </a:lvl3pPr>
      <a:lvl4pPr marL="1600200" indent="-228600" algn="l" defTabSz="449263" rtl="0" fontAlgn="base">
        <a:lnSpc>
          <a:spcPct val="93000"/>
        </a:lnSpc>
        <a:spcBef>
          <a:spcPct val="0"/>
        </a:spcBef>
        <a:spcAft>
          <a:spcPts val="575"/>
        </a:spcAft>
        <a:buClr>
          <a:srgbClr val="000000"/>
        </a:buClr>
        <a:buSzPct val="100000"/>
        <a:buFont typeface="Times New Roman" charset="0"/>
        <a:defRPr sz="1600">
          <a:solidFill>
            <a:srgbClr val="000000"/>
          </a:solidFill>
          <a:latin typeface="+mn-lt"/>
          <a:ea typeface="+mn-ea"/>
          <a:cs typeface="+mn-cs"/>
        </a:defRPr>
      </a:lvl4pPr>
      <a:lvl5pPr marL="2057400" indent="-228600" algn="l" defTabSz="449263" rtl="0" fontAlgn="base">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5pPr>
      <a:lvl6pPr marL="2514600" indent="-228600" algn="l" defTabSz="449263" rtl="0" fontAlgn="base">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fontAlgn="base">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fontAlgn="base">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fontAlgn="base">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9pPr>
    </p:bodyStyle>
    <p:otherStyle>
      <a:defPPr>
        <a:defRPr lang="de-CH"/>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3" Type="http://schemas.openxmlformats.org/officeDocument/2006/relationships/tags" Target="../tags/tag13.xml"/><Relationship Id="rId4" Type="http://schemas.openxmlformats.org/officeDocument/2006/relationships/slideLayout" Target="../slideLayouts/slideLayout30.xml"/><Relationship Id="rId5" Type="http://schemas.openxmlformats.org/officeDocument/2006/relationships/notesSlide" Target="../notesSlides/notesSlide7.xml"/><Relationship Id="rId6" Type="http://schemas.openxmlformats.org/officeDocument/2006/relationships/hyperlink" Target="mailto:stephan@soulsville.de" TargetMode="External"/><Relationship Id="rId7" Type="http://schemas.openxmlformats.org/officeDocument/2006/relationships/hyperlink" Target="http://www.erneuerbareenergien.biz" TargetMode="External"/><Relationship Id="rId8" Type="http://schemas.openxmlformats.org/officeDocument/2006/relationships/hyperlink" Target="http://www.hand11.net/" TargetMode="External"/><Relationship Id="rId1" Type="http://schemas.openxmlformats.org/officeDocument/2006/relationships/tags" Target="../tags/tag11.xml"/><Relationship Id="rId2" Type="http://schemas.openxmlformats.org/officeDocument/2006/relationships/tags" Target="../tags/tag12.xml"/></Relationships>
</file>

<file path=ppt/slides/_rels/slide2.xml.rels><?xml version="1.0" encoding="UTF-8" standalone="yes"?>
<Relationships xmlns="http://schemas.openxmlformats.org/package/2006/relationships"><Relationship Id="rId3" Type="http://schemas.openxmlformats.org/officeDocument/2006/relationships/tags" Target="../tags/tag3.xml"/><Relationship Id="rId4" Type="http://schemas.openxmlformats.org/officeDocument/2006/relationships/slideLayout" Target="../slideLayouts/slideLayout12.xml"/><Relationship Id="rId1" Type="http://schemas.openxmlformats.org/officeDocument/2006/relationships/tags" Target="../tags/tag1.xml"/><Relationship Id="rId2" Type="http://schemas.openxmlformats.org/officeDocument/2006/relationships/tags" Target="../tags/tag2.xml"/></Relationships>
</file>

<file path=ppt/slides/_rels/slide3.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tags" Target="../tags/tag5.xml"/><Relationship Id="rId3"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png"/><Relationship Id="rId1" Type="http://schemas.openxmlformats.org/officeDocument/2006/relationships/slideLayout" Target="../slideLayouts/slideLayout4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tags" Target="../tags/tag8.xml"/><Relationship Id="rId4" Type="http://schemas.openxmlformats.org/officeDocument/2006/relationships/slideLayout" Target="../slideLayouts/slideLayout47.xml"/><Relationship Id="rId1" Type="http://schemas.openxmlformats.org/officeDocument/2006/relationships/tags" Target="../tags/tag6.xml"/><Relationship Id="rId2" Type="http://schemas.openxmlformats.org/officeDocument/2006/relationships/tags" Target="../tags/tag7.xml"/></Relationships>
</file>

<file path=ppt/slides/_rels/slide7.xml.rels><?xml version="1.0" encoding="UTF-8" standalone="yes"?>
<Relationships xmlns="http://schemas.openxmlformats.org/package/2006/relationships"><Relationship Id="rId1" Type="http://schemas.openxmlformats.org/officeDocument/2006/relationships/tags" Target="../tags/tag9.xml"/><Relationship Id="rId2" Type="http://schemas.openxmlformats.org/officeDocument/2006/relationships/slideLayout" Target="../slideLayouts/slideLayout30.xml"/><Relationship Id="rId3"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tags" Target="../tags/tag10.xml"/><Relationship Id="rId2"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2138363"/>
            <a:ext cx="9144000" cy="1008062"/>
          </a:xfrm>
          <a:prstGeom prst="rect">
            <a:avLst/>
          </a:prstGeom>
          <a:solidFill>
            <a:srgbClr val="FFFFFF">
              <a:alpha val="67000"/>
            </a:srgbClr>
          </a:solidFill>
          <a:ln w="9525">
            <a:noFill/>
            <a:round/>
            <a:headEnd/>
            <a:tailEnd/>
          </a:ln>
          <a:effectLst/>
        </p:spPr>
        <p:txBody>
          <a:bodyPr lIns="180000" tIns="0" rIns="0" bIns="0" anchor="b">
            <a:prstTxWarp prst="textNoShape">
              <a:avLst/>
            </a:prstTxWarp>
          </a:bodyPr>
          <a:lstStyle/>
          <a:p>
            <a:pP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de-DE" sz="3200" dirty="0">
                <a:solidFill>
                  <a:srgbClr val="8E8581"/>
                </a:solidFill>
                <a:ea typeface="Arial Unicode MS" charset="0"/>
                <a:cs typeface="Arial Unicode MS" charset="0"/>
              </a:rPr>
              <a:t>Portfolio Erneuerbare </a:t>
            </a:r>
            <a:r>
              <a:rPr lang="de-DE" sz="3200" dirty="0" smtClean="0">
                <a:solidFill>
                  <a:srgbClr val="8E8581"/>
                </a:solidFill>
                <a:ea typeface="Arial Unicode MS" charset="0"/>
                <a:cs typeface="Arial Unicode MS" charset="0"/>
              </a:rPr>
              <a:t>Energien</a:t>
            </a:r>
          </a:p>
          <a:p>
            <a:pP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3200" dirty="0" smtClean="0">
                <a:solidFill>
                  <a:srgbClr val="808080"/>
                </a:solidFill>
              </a:rPr>
              <a:t>“</a:t>
            </a:r>
            <a:r>
              <a:rPr lang="en-US" sz="3200" dirty="0" err="1" smtClean="0">
                <a:solidFill>
                  <a:srgbClr val="808080"/>
                </a:solidFill>
              </a:rPr>
              <a:t>Erneuerbare</a:t>
            </a:r>
            <a:r>
              <a:rPr lang="en-US" sz="3200" dirty="0" smtClean="0">
                <a:solidFill>
                  <a:srgbClr val="808080"/>
                </a:solidFill>
              </a:rPr>
              <a:t> </a:t>
            </a:r>
            <a:r>
              <a:rPr lang="en-US" sz="3200" dirty="0" err="1" smtClean="0">
                <a:solidFill>
                  <a:srgbClr val="808080"/>
                </a:solidFill>
              </a:rPr>
              <a:t>Energien</a:t>
            </a:r>
            <a:r>
              <a:rPr lang="en-US" sz="3200" dirty="0" smtClean="0">
                <a:solidFill>
                  <a:srgbClr val="808080"/>
                </a:solidFill>
              </a:rPr>
              <a:t>" Hand 11  013</a:t>
            </a:r>
            <a:endParaRPr lang="de-DE" sz="3200" dirty="0">
              <a:solidFill>
                <a:srgbClr val="808080"/>
              </a:solidFill>
              <a:ea typeface="Arial Unicode MS" charset="0"/>
              <a:cs typeface="Arial Unicode MS" charset="0"/>
            </a:endParaRPr>
          </a:p>
        </p:txBody>
      </p:sp>
      <p:pic>
        <p:nvPicPr>
          <p:cNvPr id="6146" name="Picture 2"/>
          <p:cNvPicPr>
            <a:picLocks noChangeAspect="1" noChangeArrowheads="1"/>
          </p:cNvPicPr>
          <p:nvPr/>
        </p:nvPicPr>
        <p:blipFill>
          <a:blip r:embed="rId3"/>
          <a:srcRect/>
          <a:stretch>
            <a:fillRect/>
          </a:stretch>
        </p:blipFill>
        <p:spPr bwMode="auto">
          <a:xfrm>
            <a:off x="7155047" y="1885950"/>
            <a:ext cx="1684153" cy="1682750"/>
          </a:xfrm>
          <a:prstGeom prst="rect">
            <a:avLst/>
          </a:prstGeom>
          <a:noFill/>
          <a:ln w="9525">
            <a:noFill/>
            <a:round/>
            <a:headEnd/>
            <a:tailEnd/>
          </a:ln>
          <a:effectLst/>
        </p:spPr>
      </p:pic>
      <p:sp>
        <p:nvSpPr>
          <p:cNvPr id="4" name="TextBox 3"/>
          <p:cNvSpPr txBox="1"/>
          <p:nvPr/>
        </p:nvSpPr>
        <p:spPr>
          <a:xfrm>
            <a:off x="76200" y="3181350"/>
            <a:ext cx="5794237" cy="380361"/>
          </a:xfrm>
          <a:prstGeom prst="rect">
            <a:avLst/>
          </a:prstGeom>
          <a:noFill/>
        </p:spPr>
        <p:txBody>
          <a:bodyPr wrap="none" rtlCol="0">
            <a:spAutoFit/>
          </a:bodyPr>
          <a:lstStyle/>
          <a:p>
            <a:r>
              <a:rPr lang="en-US" sz="1000" dirty="0" smtClean="0">
                <a:solidFill>
                  <a:schemeClr val="bg2"/>
                </a:solidFill>
              </a:rPr>
              <a:t>"</a:t>
            </a:r>
            <a:r>
              <a:rPr lang="en-US" sz="1000" dirty="0" err="1" smtClean="0">
                <a:solidFill>
                  <a:schemeClr val="bg2"/>
                </a:solidFill>
              </a:rPr>
              <a:t>Erneuerbare</a:t>
            </a:r>
            <a:r>
              <a:rPr lang="en-US" sz="1000" dirty="0" smtClean="0">
                <a:solidFill>
                  <a:schemeClr val="bg2"/>
                </a:solidFill>
              </a:rPr>
              <a:t> </a:t>
            </a:r>
            <a:r>
              <a:rPr lang="en-US" sz="1000" dirty="0" err="1" smtClean="0">
                <a:solidFill>
                  <a:schemeClr val="bg2"/>
                </a:solidFill>
              </a:rPr>
              <a:t>Energien</a:t>
            </a:r>
            <a:r>
              <a:rPr lang="en-US" sz="1000" dirty="0" smtClean="0">
                <a:solidFill>
                  <a:schemeClr val="bg2"/>
                </a:solidFill>
              </a:rPr>
              <a:t> </a:t>
            </a:r>
            <a:r>
              <a:rPr lang="en-US" sz="1000" dirty="0" err="1" smtClean="0">
                <a:solidFill>
                  <a:schemeClr val="bg2"/>
                </a:solidFill>
              </a:rPr>
              <a:t>erscheint</a:t>
            </a:r>
            <a:r>
              <a:rPr lang="en-US" sz="1000" dirty="0" smtClean="0">
                <a:solidFill>
                  <a:schemeClr val="bg2"/>
                </a:solidFill>
              </a:rPr>
              <a:t> am 16.6. </a:t>
            </a:r>
            <a:r>
              <a:rPr lang="en-US" sz="1000" dirty="0" err="1" smtClean="0">
                <a:solidFill>
                  <a:schemeClr val="bg2"/>
                </a:solidFill>
              </a:rPr>
              <a:t>als</a:t>
            </a:r>
            <a:r>
              <a:rPr lang="en-US" sz="1000" dirty="0" smtClean="0">
                <a:solidFill>
                  <a:schemeClr val="bg2"/>
                </a:solidFill>
              </a:rPr>
              <a:t> Download, Stream und </a:t>
            </a:r>
            <a:r>
              <a:rPr lang="en-US" sz="1000" dirty="0" err="1" smtClean="0">
                <a:solidFill>
                  <a:schemeClr val="bg2"/>
                </a:solidFill>
              </a:rPr>
              <a:t>Vinylausgabe</a:t>
            </a:r>
            <a:r>
              <a:rPr lang="en-US" sz="1000" dirty="0" smtClean="0">
                <a:solidFill>
                  <a:schemeClr val="bg2"/>
                </a:solidFill>
              </a:rPr>
              <a:t>. </a:t>
            </a:r>
            <a:br>
              <a:rPr lang="en-US" sz="1000" dirty="0" smtClean="0">
                <a:solidFill>
                  <a:schemeClr val="bg2"/>
                </a:solidFill>
              </a:rPr>
            </a:br>
            <a:r>
              <a:rPr lang="en-US" sz="1000" dirty="0" err="1" smtClean="0">
                <a:solidFill>
                  <a:schemeClr val="bg2"/>
                </a:solidFill>
              </a:rPr>
              <a:t>Vertrieb</a:t>
            </a:r>
            <a:r>
              <a:rPr lang="en-US" sz="1000" dirty="0" smtClean="0">
                <a:solidFill>
                  <a:schemeClr val="bg2"/>
                </a:solidFill>
              </a:rPr>
              <a:t> via </a:t>
            </a:r>
            <a:r>
              <a:rPr lang="en-US" sz="1000" dirty="0" err="1" smtClean="0">
                <a:solidFill>
                  <a:schemeClr val="bg2"/>
                </a:solidFill>
              </a:rPr>
              <a:t>Finetunes</a:t>
            </a:r>
            <a:r>
              <a:rPr lang="en-US" sz="1000" dirty="0" smtClean="0">
                <a:solidFill>
                  <a:schemeClr val="bg2"/>
                </a:solidFill>
              </a:rPr>
              <a:t> (Digital, </a:t>
            </a:r>
            <a:r>
              <a:rPr lang="en-US" sz="1000" dirty="0" err="1" smtClean="0">
                <a:solidFill>
                  <a:schemeClr val="bg2"/>
                </a:solidFill>
              </a:rPr>
              <a:t>weltweit</a:t>
            </a:r>
            <a:r>
              <a:rPr lang="en-US" sz="1000" dirty="0" smtClean="0">
                <a:solidFill>
                  <a:schemeClr val="bg2"/>
                </a:solidFill>
              </a:rPr>
              <a:t>), Broken </a:t>
            </a:r>
            <a:r>
              <a:rPr lang="en-US" sz="1000" dirty="0" err="1" smtClean="0">
                <a:solidFill>
                  <a:schemeClr val="bg2"/>
                </a:solidFill>
              </a:rPr>
              <a:t>Silince</a:t>
            </a:r>
            <a:r>
              <a:rPr lang="en-US" sz="1000" dirty="0" smtClean="0">
                <a:solidFill>
                  <a:schemeClr val="bg2"/>
                </a:solidFill>
              </a:rPr>
              <a:t> (Vinyl, Deutschland, </a:t>
            </a:r>
            <a:r>
              <a:rPr lang="en-US" sz="1000" dirty="0" err="1" smtClean="0">
                <a:solidFill>
                  <a:schemeClr val="bg2"/>
                </a:solidFill>
              </a:rPr>
              <a:t>Österreich</a:t>
            </a:r>
            <a:r>
              <a:rPr lang="en-US" sz="1000" dirty="0" smtClean="0">
                <a:solidFill>
                  <a:schemeClr val="bg2"/>
                </a:solidFill>
              </a:rPr>
              <a:t>, </a:t>
            </a:r>
            <a:r>
              <a:rPr lang="en-US" sz="1000" dirty="0" err="1" smtClean="0">
                <a:solidFill>
                  <a:schemeClr val="bg2"/>
                </a:solidFill>
              </a:rPr>
              <a:t>Schweiz</a:t>
            </a:r>
            <a:r>
              <a:rPr lang="en-US" sz="1000" dirty="0" smtClean="0">
                <a:solidFill>
                  <a:schemeClr val="bg2"/>
                </a:solidFill>
              </a:rPr>
              <a:t>)."</a:t>
            </a:r>
            <a:endParaRPr lang="de-CH" sz="1000" dirty="0">
              <a:solidFill>
                <a:schemeClr val="bg2"/>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7" name="Oval 1"/>
          <p:cNvSpPr>
            <a:spLocks noChangeArrowheads="1"/>
          </p:cNvSpPr>
          <p:nvPr/>
        </p:nvSpPr>
        <p:spPr bwMode="auto">
          <a:xfrm>
            <a:off x="2051050" y="1203325"/>
            <a:ext cx="2592388" cy="2592388"/>
          </a:xfrm>
          <a:prstGeom prst="ellipse">
            <a:avLst/>
          </a:prstGeom>
          <a:solidFill>
            <a:srgbClr val="F0AB00">
              <a:alpha val="89999"/>
            </a:srgbClr>
          </a:solidFill>
          <a:ln w="9360">
            <a:solidFill>
              <a:srgbClr val="F0AB00"/>
            </a:solidFill>
            <a:round/>
            <a:headEnd/>
            <a:tailEnd/>
          </a:ln>
          <a:effectLst/>
        </p:spPr>
        <p:txBody>
          <a:bodyPr wrap="none" lIns="72000" rIns="72000" anchor="ctr">
            <a:prstTxWarp prst="textNoShape">
              <a:avLst/>
            </a:prstTxWarp>
          </a:bodyPr>
          <a:lstStyle/>
          <a:p>
            <a:pPr algn="ctr" hangingPunct="1">
              <a:lnSpc>
                <a:spcPct val="90000"/>
              </a:lnSpc>
              <a:spcBef>
                <a:spcPts val="300"/>
              </a:spcBef>
              <a:tabLst>
                <a:tab pos="723900" algn="l"/>
                <a:tab pos="1447800" algn="l"/>
                <a:tab pos="2171700" algn="l"/>
              </a:tabLst>
            </a:pPr>
            <a:r>
              <a:rPr lang="de-DE" sz="3200">
                <a:solidFill>
                  <a:srgbClr val="FFFFFF"/>
                </a:solidFill>
                <a:ea typeface="Arial Unicode MS" charset="0"/>
                <a:cs typeface="Arial Unicode MS" charset="0"/>
              </a:rPr>
              <a:t>Credits</a:t>
            </a:r>
          </a:p>
        </p:txBody>
      </p:sp>
      <p:sp>
        <p:nvSpPr>
          <p:cNvPr id="14338" name="Freeform 2"/>
          <p:cNvSpPr>
            <a:spLocks noChangeArrowheads="1"/>
          </p:cNvSpPr>
          <p:nvPr/>
        </p:nvSpPr>
        <p:spPr bwMode="auto">
          <a:xfrm>
            <a:off x="4716463" y="2500313"/>
            <a:ext cx="4606925" cy="1587"/>
          </a:xfrm>
          <a:custGeom>
            <a:avLst/>
            <a:gdLst>
              <a:gd name="G0" fmla="*/ 36528 36528 1"/>
              <a:gd name="G1" fmla="*/ G0 1 36528"/>
              <a:gd name="G2" fmla="*/ 1 0 51712"/>
              <a:gd name="G3" fmla="*/ G2 360 1"/>
              <a:gd name="G4" fmla="*/ 1 0 51712"/>
              <a:gd name="G5" fmla="*/ G3 1 G4"/>
              <a:gd name="G6" fmla="*/ 1 0 51712"/>
              <a:gd name="G7" fmla="*/ G6 36528 1"/>
              <a:gd name="G8" fmla="*/ G7 1 36528"/>
              <a:gd name="G9" fmla="*/ 1 0 51712"/>
              <a:gd name="G10" fmla="*/ G9 360 1"/>
              <a:gd name="G11" fmla="*/ 1 0 51712"/>
              <a:gd name="G12" fmla="*/ G10 1 G11"/>
              <a:gd name="G13" fmla="+- 36528 0 0"/>
              <a:gd name="G14" fmla="+- 360 0 0"/>
            </a:gdLst>
            <a:ahLst/>
            <a:cxnLst>
              <a:cxn ang="0">
                <a:pos x="822960" y="0"/>
              </a:cxn>
              <a:cxn ang="0">
                <a:pos x="0" y="0"/>
              </a:cxn>
            </a:cxnLst>
            <a:rect l="0" t="0" r="r" b="b"/>
            <a:pathLst>
              <a:path w="822960" h="360">
                <a:moveTo>
                  <a:pt x="822960" y="0"/>
                </a:moveTo>
                <a:lnTo>
                  <a:pt x="0" y="0"/>
                </a:lnTo>
              </a:path>
            </a:pathLst>
          </a:custGeom>
          <a:noFill/>
          <a:ln w="28440">
            <a:solidFill>
              <a:srgbClr val="F0AB00"/>
            </a:solidFill>
            <a:round/>
            <a:headEnd/>
            <a:tailEnd/>
          </a:ln>
          <a:effectLst/>
        </p:spPr>
        <p:txBody>
          <a:bodyPr wrap="none" anchor="ctr">
            <a:prstTxWarp prst="textNoShape">
              <a:avLst/>
            </a:prstTxWarp>
          </a:bodyPr>
          <a:lstStyle/>
          <a:p>
            <a:endParaRPr lang="de-CH"/>
          </a:p>
        </p:txBody>
      </p:sp>
      <p:sp>
        <p:nvSpPr>
          <p:cNvPr id="14339" name="Freeform 3"/>
          <p:cNvSpPr>
            <a:spLocks noChangeArrowheads="1"/>
          </p:cNvSpPr>
          <p:nvPr/>
        </p:nvSpPr>
        <p:spPr bwMode="auto">
          <a:xfrm>
            <a:off x="3348038" y="3868738"/>
            <a:ext cx="1587" cy="1295400"/>
          </a:xfrm>
          <a:custGeom>
            <a:avLst/>
            <a:gdLst>
              <a:gd name="G0" fmla="*/ 48744 360 1"/>
              <a:gd name="G1" fmla="*/ G0 1 48744"/>
              <a:gd name="G2" fmla="*/ 1 0 51712"/>
              <a:gd name="G3" fmla="*/ G2 56344 1"/>
              <a:gd name="G4" fmla="*/ G3 1 39552"/>
              <a:gd name="G5" fmla="*/ 1 0 51712"/>
              <a:gd name="G6" fmla="*/ G5 360 1"/>
              <a:gd name="G7" fmla="*/ G6 1 48744"/>
              <a:gd name="G8" fmla="*/ 48744 56344 1"/>
              <a:gd name="G9" fmla="*/ G8 1 39552"/>
              <a:gd name="G10" fmla="*/ 1 0 51712"/>
              <a:gd name="G11" fmla="*/ G10 360 1"/>
              <a:gd name="G12" fmla="*/ G11 1 48744"/>
              <a:gd name="G13" fmla="*/ 39552 56344 1"/>
              <a:gd name="G14" fmla="*/ G13 1 39552"/>
              <a:gd name="G15" fmla="*/ 1 0 51712"/>
              <a:gd name="G16" fmla="*/ G15 360 1"/>
              <a:gd name="G17" fmla="*/ 1 0 51712"/>
              <a:gd name="G18" fmla="*/ G16 1 G17"/>
              <a:gd name="G19" fmla="*/ 1 0 51712"/>
              <a:gd name="G20" fmla="*/ G19 56344 1"/>
              <a:gd name="G21" fmla="*/ G20 1 56344"/>
              <a:gd name="G22" fmla="*/ 1 0 51712"/>
              <a:gd name="G23" fmla="*/ G22 360 1"/>
              <a:gd name="G24" fmla="*/ 1 0 51712"/>
              <a:gd name="G25" fmla="*/ G23 1 G24"/>
              <a:gd name="G26" fmla="*/ 56344 56344 1"/>
              <a:gd name="G27" fmla="*/ G26 1 56344"/>
              <a:gd name="G28" fmla="+- 360 0 0"/>
              <a:gd name="G29" fmla="+- 56344 0 0"/>
            </a:gdLst>
            <a:ahLst/>
            <a:cxnLst>
              <a:cxn ang="0">
                <a:pos x="0" y="0"/>
              </a:cxn>
              <a:cxn ang="0">
                <a:pos x="0" y="777240"/>
              </a:cxn>
            </a:cxnLst>
            <a:rect l="0" t="0" r="r" b="b"/>
            <a:pathLst>
              <a:path w="360" h="777240">
                <a:moveTo>
                  <a:pt x="0" y="0"/>
                </a:moveTo>
                <a:lnTo>
                  <a:pt x="0" y="777240"/>
                </a:lnTo>
              </a:path>
            </a:pathLst>
          </a:custGeom>
          <a:noFill/>
          <a:ln w="28440">
            <a:solidFill>
              <a:srgbClr val="F0AB00"/>
            </a:solidFill>
            <a:round/>
            <a:headEnd/>
            <a:tailEnd/>
          </a:ln>
          <a:effectLst/>
        </p:spPr>
        <p:txBody>
          <a:bodyPr wrap="none" anchor="ctr">
            <a:prstTxWarp prst="textNoShape">
              <a:avLst/>
            </a:prstTxWarp>
          </a:bodyPr>
          <a:lstStyle/>
          <a:p>
            <a:endParaRPr lang="de-CH"/>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withEffect">
                                  <p:stCondLst>
                                    <p:cond delay="0"/>
                                  </p:stCondLst>
                                  <p:childTnLst>
                                    <p:set>
                                      <p:cBhvr additive="repl">
                                        <p:cTn id="6" dur="1" fill="hold">
                                          <p:stCondLst>
                                            <p:cond delay="0"/>
                                          </p:stCondLst>
                                        </p:cTn>
                                        <p:tgtEl>
                                          <p:spTgt spid="14338"/>
                                        </p:tgtEl>
                                        <p:attrNameLst>
                                          <p:attrName>style.visibility</p:attrName>
                                        </p:attrNameLst>
                                      </p:cBhvr>
                                      <p:to>
                                        <p:strVal val="visible"/>
                                      </p:to>
                                    </p:set>
                                    <p:animEffect transition="in" filter="wipe(right)">
                                      <p:cBhvr additive="repl">
                                        <p:cTn id="7" dur="500"/>
                                        <p:tgtEl>
                                          <p:spTgt spid="14338"/>
                                        </p:tgtEl>
                                      </p:cBhvr>
                                    </p:animEffect>
                                  </p:childTnLst>
                                </p:cTn>
                              </p:par>
                            </p:childTnLst>
                          </p:cTn>
                        </p:par>
                        <p:par>
                          <p:cTn id="8" fill="hold">
                            <p:stCondLst>
                              <p:cond delay="0"/>
                            </p:stCondLst>
                            <p:childTnLst>
                              <p:par>
                                <p:cTn id="9" presetID="53" presetClass="entr" presetSubtype="16" fill="hold" nodeType="afterEffect">
                                  <p:stCondLst>
                                    <p:cond delay="0"/>
                                  </p:stCondLst>
                                  <p:childTnLst>
                                    <p:set>
                                      <p:cBhvr additive="repl">
                                        <p:cTn id="10" dur="1" fill="hold">
                                          <p:stCondLst>
                                            <p:cond delay="0"/>
                                          </p:stCondLst>
                                        </p:cTn>
                                        <p:tgtEl>
                                          <p:spTgt spid="14337"/>
                                        </p:tgtEl>
                                        <p:attrNameLst>
                                          <p:attrName>style.visibility</p:attrName>
                                        </p:attrNameLst>
                                      </p:cBhvr>
                                      <p:to>
                                        <p:strVal val="visible"/>
                                      </p:to>
                                    </p:set>
                                    <p:anim calcmode="lin" valueType="num">
                                      <p:cBhvr additive="repl">
                                        <p:cTn id="11" dur="500" fill="hold"/>
                                        <p:tgtEl>
                                          <p:spTgt spid="14337"/>
                                        </p:tgtEl>
                                        <p:attrNameLst>
                                          <p:attrName>ppt_w</p:attrName>
                                        </p:attrNameLst>
                                      </p:cBhvr>
                                      <p:tavLst>
                                        <p:tav tm="100000">
                                          <p:val>
                                            <p:fltVal val="0"/>
                                          </p:val>
                                        </p:tav>
                                        <p:tav tm="100000">
                                          <p:val>
                                            <p:strVal val="#ppt_w"/>
                                          </p:val>
                                        </p:tav>
                                      </p:tavLst>
                                    </p:anim>
                                    <p:anim calcmode="lin" valueType="num">
                                      <p:cBhvr additive="repl">
                                        <p:cTn id="12" dur="500" fill="hold"/>
                                        <p:tgtEl>
                                          <p:spTgt spid="14337"/>
                                        </p:tgtEl>
                                        <p:attrNameLst>
                                          <p:attrName>ppt_h</p:attrName>
                                        </p:attrNameLst>
                                      </p:cBhvr>
                                      <p:tavLst>
                                        <p:tav tm="100000">
                                          <p:val>
                                            <p:fltVal val="0"/>
                                          </p:val>
                                        </p:tav>
                                        <p:tav tm="100000">
                                          <p:val>
                                            <p:strVal val="#ppt_h"/>
                                          </p:val>
                                        </p:tav>
                                      </p:tavLst>
                                    </p:anim>
                                    <p:animEffect transition="in" filter="fade">
                                      <p:cBhvr additive="repl">
                                        <p:cTn id="13" dur="500"/>
                                        <p:tgtEl>
                                          <p:spTgt spid="14337"/>
                                        </p:tgtEl>
                                      </p:cBhvr>
                                    </p:animEffect>
                                  </p:childTnLst>
                                </p:cTn>
                              </p:par>
                            </p:childTnLst>
                          </p:cTn>
                        </p:par>
                        <p:par>
                          <p:cTn id="14" fill="hold">
                            <p:stCondLst>
                              <p:cond delay="0"/>
                            </p:stCondLst>
                            <p:childTnLst>
                              <p:par>
                                <p:cTn id="15" presetID="22" presetClass="entr" presetSubtype="1" fill="hold" grpId="0" nodeType="afterEffect">
                                  <p:stCondLst>
                                    <p:cond delay="0"/>
                                  </p:stCondLst>
                                  <p:childTnLst>
                                    <p:set>
                                      <p:cBhvr additive="repl">
                                        <p:cTn id="16" dur="1" fill="hold">
                                          <p:stCondLst>
                                            <p:cond delay="0"/>
                                          </p:stCondLst>
                                        </p:cTn>
                                        <p:tgtEl>
                                          <p:spTgt spid="14339"/>
                                        </p:tgtEl>
                                        <p:attrNameLst>
                                          <p:attrName>style.visibility</p:attrName>
                                        </p:attrNameLst>
                                      </p:cBhvr>
                                      <p:to>
                                        <p:strVal val="visible"/>
                                      </p:to>
                                    </p:set>
                                    <p:animEffect transition="in" filter="wipe(up)">
                                      <p:cBhvr additive="repl">
                                        <p:cTn id="17" dur="500"/>
                                        <p:tgtEl>
                                          <p:spTgt spid="14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nimBg="1"/>
      <p:bldP spid="14339" grpId="0" animBg="1"/>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1835150" y="1622425"/>
            <a:ext cx="5816600" cy="674688"/>
          </a:xfrm>
          <a:prstGeom prst="rect">
            <a:avLst/>
          </a:prstGeom>
          <a:solidFill>
            <a:srgbClr val="FFFFFF"/>
          </a:solidFill>
          <a:ln w="9525">
            <a:noFill/>
            <a:round/>
            <a:headEnd/>
            <a:tailEnd/>
          </a:ln>
          <a:effectLst/>
        </p:spPr>
        <p:txBody>
          <a:bodyPr lIns="90000" tIns="72000" rIns="90000" bIns="72000">
            <a:prstTxWarp prst="textNoShape">
              <a:avLst/>
            </a:prstTxWarp>
          </a:bodyPr>
          <a:lstStyle/>
          <a:p>
            <a:pPr marL="180975" lvl="2" indent="-179388" hangingPunct="1">
              <a:lnSpc>
                <a:spcPct val="100000"/>
              </a:lnSpc>
              <a:spcBef>
                <a:spcPts val="300"/>
              </a:spcBef>
              <a:buSzPct val="45000"/>
              <a:buFont typeface="Wingdings" charset="2"/>
              <a:buChar char="§"/>
              <a:tabLst>
                <a:tab pos="723900" algn="l"/>
                <a:tab pos="1447800" algn="l"/>
                <a:tab pos="2171700" algn="l"/>
                <a:tab pos="2895600" algn="l"/>
                <a:tab pos="3619500" algn="l"/>
                <a:tab pos="4343400" algn="l"/>
                <a:tab pos="5067300" algn="l"/>
                <a:tab pos="5791200" algn="l"/>
              </a:tabLst>
            </a:pPr>
            <a:r>
              <a:rPr lang="de-DE" sz="1200" dirty="0">
                <a:solidFill>
                  <a:srgbClr val="000000"/>
                </a:solidFill>
                <a:ea typeface="Arial Unicode MS" charset="0"/>
                <a:cs typeface="Arial Unicode MS" charset="0"/>
              </a:rPr>
              <a:t>Das Album Erneuerbare Energien wurde von Pascal </a:t>
            </a:r>
            <a:r>
              <a:rPr lang="de-DE" sz="1200" dirty="0" err="1">
                <a:solidFill>
                  <a:srgbClr val="000000"/>
                </a:solidFill>
                <a:ea typeface="Arial Unicode MS" charset="0"/>
                <a:cs typeface="Arial Unicode MS" charset="0"/>
              </a:rPr>
              <a:t>Fuhlbrügge</a:t>
            </a:r>
            <a:r>
              <a:rPr lang="de-DE" sz="1200" dirty="0">
                <a:solidFill>
                  <a:srgbClr val="000000"/>
                </a:solidFill>
                <a:ea typeface="Arial Unicode MS" charset="0"/>
                <a:cs typeface="Arial Unicode MS" charset="0"/>
              </a:rPr>
              <a:t> und Erneuerbare Energien im </a:t>
            </a:r>
            <a:r>
              <a:rPr lang="de-DE" sz="1200" b="1" dirty="0">
                <a:solidFill>
                  <a:srgbClr val="264283"/>
                </a:solidFill>
                <a:ea typeface="Arial Unicode MS" charset="0"/>
                <a:cs typeface="Arial Unicode MS" charset="0"/>
              </a:rPr>
              <a:t>Sandraum Nord mit Solarstrom produziert</a:t>
            </a:r>
          </a:p>
        </p:txBody>
      </p:sp>
      <p:sp>
        <p:nvSpPr>
          <p:cNvPr id="15362" name="Line 2"/>
          <p:cNvSpPr>
            <a:spLocks noChangeShapeType="1"/>
          </p:cNvSpPr>
          <p:nvPr/>
        </p:nvSpPr>
        <p:spPr bwMode="auto">
          <a:xfrm flipH="1">
            <a:off x="1833563" y="1419225"/>
            <a:ext cx="5619750" cy="1588"/>
          </a:xfrm>
          <a:prstGeom prst="line">
            <a:avLst/>
          </a:prstGeom>
          <a:noFill/>
          <a:ln w="9360">
            <a:solidFill>
              <a:srgbClr val="264283"/>
            </a:solidFill>
            <a:round/>
            <a:headEnd/>
            <a:tailEnd/>
          </a:ln>
          <a:effectLst/>
        </p:spPr>
        <p:txBody>
          <a:bodyPr>
            <a:prstTxWarp prst="textNoShape">
              <a:avLst/>
            </a:prstTxWarp>
          </a:bodyPr>
          <a:lstStyle/>
          <a:p>
            <a:endParaRPr lang="de-CH"/>
          </a:p>
        </p:txBody>
      </p:sp>
      <p:sp>
        <p:nvSpPr>
          <p:cNvPr id="15363" name="Rectangle 3"/>
          <p:cNvSpPr>
            <a:spLocks noChangeArrowheads="1"/>
          </p:cNvSpPr>
          <p:nvPr/>
        </p:nvSpPr>
        <p:spPr bwMode="auto">
          <a:xfrm>
            <a:off x="1835150" y="2573338"/>
            <a:ext cx="7027863" cy="1008062"/>
          </a:xfrm>
          <a:prstGeom prst="rect">
            <a:avLst/>
          </a:prstGeom>
          <a:solidFill>
            <a:srgbClr val="FFFFFF"/>
          </a:solidFill>
          <a:ln w="9525">
            <a:noFill/>
            <a:round/>
            <a:headEnd/>
            <a:tailEnd/>
          </a:ln>
          <a:effectLst/>
        </p:spPr>
        <p:txBody>
          <a:bodyPr lIns="90000" tIns="72000" rIns="90000" bIns="72000">
            <a:prstTxWarp prst="textNoShape">
              <a:avLst/>
            </a:prstTxWarp>
          </a:bodyPr>
          <a:lstStyle/>
          <a:p>
            <a:pPr marL="180975" lvl="2" indent="-179388" hangingPunct="1">
              <a:lnSpc>
                <a:spcPct val="100000"/>
              </a:lnSpc>
              <a:spcBef>
                <a:spcPts val="300"/>
              </a:spcBef>
              <a:buSzPct val="45000"/>
              <a:buFont typeface="Wingdings" charset="2"/>
              <a:buChar char="§"/>
              <a:tabLst>
                <a:tab pos="723900" algn="l"/>
                <a:tab pos="1447800" algn="l"/>
                <a:tab pos="2171700" algn="l"/>
                <a:tab pos="2895600" algn="l"/>
                <a:tab pos="3619500" algn="l"/>
                <a:tab pos="4343400" algn="l"/>
                <a:tab pos="5067300" algn="l"/>
                <a:tab pos="5791200" algn="l"/>
                <a:tab pos="6515100" algn="l"/>
              </a:tabLst>
            </a:pPr>
            <a:r>
              <a:rPr lang="de-DE" sz="1200">
                <a:solidFill>
                  <a:srgbClr val="000000"/>
                </a:solidFill>
                <a:ea typeface="Arial Unicode MS" charset="0"/>
                <a:cs typeface="Arial Unicode MS" charset="0"/>
              </a:rPr>
              <a:t>Zwei der Videos zur Platte entstehen in Zusammenarbeit mit </a:t>
            </a:r>
            <a:r>
              <a:rPr lang="de-DE" sz="1200" b="1">
                <a:solidFill>
                  <a:srgbClr val="007DC3"/>
                </a:solidFill>
                <a:ea typeface="Arial Unicode MS" charset="0"/>
                <a:cs typeface="Arial Unicode MS" charset="0"/>
              </a:rPr>
              <a:t>Timo Schierhorn </a:t>
            </a:r>
            <a:r>
              <a:rPr lang="de-DE" sz="1200">
                <a:solidFill>
                  <a:srgbClr val="000000"/>
                </a:solidFill>
                <a:ea typeface="Arial Unicode MS" charset="0"/>
                <a:cs typeface="Arial Unicode MS" charset="0"/>
              </a:rPr>
              <a:t>(Auge Altona), der sich mit Videos für Deichkind, Die Goldenen Zitronen oder Die Vögel einen Namen gemacht hat und zuletzt die Visuals für Jarvis Cockers und Chilly Gonzales' Stück „Room 29“ kreierte.</a:t>
            </a:r>
          </a:p>
          <a:p>
            <a:pPr marL="180975" lvl="2" indent="-179388" hangingPunct="1">
              <a:lnSpc>
                <a:spcPct val="100000"/>
              </a:lnSpc>
              <a:spcBef>
                <a:spcPts val="300"/>
              </a:spcBef>
              <a:buSzPct val="45000"/>
              <a:buFont typeface="Wingdings" charset="2"/>
              <a:buChar char="§"/>
              <a:tabLst>
                <a:tab pos="723900" algn="l"/>
                <a:tab pos="1447800" algn="l"/>
                <a:tab pos="2171700" algn="l"/>
                <a:tab pos="2895600" algn="l"/>
                <a:tab pos="3619500" algn="l"/>
                <a:tab pos="4343400" algn="l"/>
                <a:tab pos="5067300" algn="l"/>
                <a:tab pos="5791200" algn="l"/>
                <a:tab pos="6515100" algn="l"/>
              </a:tabLst>
            </a:pPr>
            <a:r>
              <a:rPr lang="de-DE" sz="1200">
                <a:solidFill>
                  <a:srgbClr val="000000"/>
                </a:solidFill>
                <a:ea typeface="Arial Unicode MS" charset="0"/>
                <a:cs typeface="Arial Unicode MS" charset="0"/>
              </a:rPr>
              <a:t>Der Hamburger Künstler </a:t>
            </a:r>
            <a:r>
              <a:rPr lang="de-DE" sz="1200" b="1">
                <a:solidFill>
                  <a:srgbClr val="007DC3"/>
                </a:solidFill>
                <a:ea typeface="Arial Unicode MS" charset="0"/>
                <a:cs typeface="Arial Unicode MS" charset="0"/>
              </a:rPr>
              <a:t>1010</a:t>
            </a:r>
            <a:r>
              <a:rPr lang="de-DE" sz="1200">
                <a:solidFill>
                  <a:srgbClr val="000000"/>
                </a:solidFill>
                <a:ea typeface="Arial Unicode MS" charset="0"/>
                <a:cs typeface="Arial Unicode MS" charset="0"/>
              </a:rPr>
              <a:t> hat exklusives Artwork für Erneuerbare Energien gestaltet</a:t>
            </a:r>
          </a:p>
        </p:txBody>
      </p:sp>
      <p:sp>
        <p:nvSpPr>
          <p:cNvPr id="15364" name="Line 4"/>
          <p:cNvSpPr>
            <a:spLocks noChangeShapeType="1"/>
          </p:cNvSpPr>
          <p:nvPr/>
        </p:nvSpPr>
        <p:spPr bwMode="auto">
          <a:xfrm flipH="1">
            <a:off x="1833563" y="2571750"/>
            <a:ext cx="5619750" cy="1588"/>
          </a:xfrm>
          <a:prstGeom prst="line">
            <a:avLst/>
          </a:prstGeom>
          <a:noFill/>
          <a:ln w="9360">
            <a:solidFill>
              <a:srgbClr val="007DC3"/>
            </a:solidFill>
            <a:round/>
            <a:headEnd/>
            <a:tailEnd/>
          </a:ln>
          <a:effectLst/>
        </p:spPr>
        <p:txBody>
          <a:bodyPr>
            <a:prstTxWarp prst="textNoShape">
              <a:avLst/>
            </a:prstTxWarp>
          </a:bodyPr>
          <a:lstStyle/>
          <a:p>
            <a:endParaRPr lang="de-CH"/>
          </a:p>
        </p:txBody>
      </p:sp>
      <p:sp>
        <p:nvSpPr>
          <p:cNvPr id="15365" name="Rectangle 5"/>
          <p:cNvSpPr>
            <a:spLocks noChangeArrowheads="1"/>
          </p:cNvSpPr>
          <p:nvPr/>
        </p:nvSpPr>
        <p:spPr bwMode="auto">
          <a:xfrm>
            <a:off x="1835150" y="3660775"/>
            <a:ext cx="3332163" cy="1008063"/>
          </a:xfrm>
          <a:prstGeom prst="rect">
            <a:avLst/>
          </a:prstGeom>
          <a:solidFill>
            <a:srgbClr val="FFFFFF"/>
          </a:solidFill>
          <a:ln w="9525">
            <a:noFill/>
            <a:round/>
            <a:headEnd/>
            <a:tailEnd/>
          </a:ln>
          <a:effectLst/>
        </p:spPr>
        <p:txBody>
          <a:bodyPr lIns="90000" tIns="72000" rIns="90000" bIns="72000">
            <a:prstTxWarp prst="textNoShape">
              <a:avLst/>
            </a:prstTxWarp>
          </a:bodyPr>
          <a:lstStyle/>
          <a:p>
            <a:pPr hangingPunct="1">
              <a:lnSpc>
                <a:spcPct val="100000"/>
              </a:lnSpc>
              <a:spcBef>
                <a:spcPts val="300"/>
              </a:spcBef>
              <a:tabLst>
                <a:tab pos="723900" algn="l"/>
                <a:tab pos="1447800" algn="l"/>
                <a:tab pos="2171700" algn="l"/>
                <a:tab pos="2895600" algn="l"/>
              </a:tabLst>
            </a:pPr>
            <a:endParaRPr lang="de-DE" sz="1200" dirty="0">
              <a:solidFill>
                <a:srgbClr val="000000"/>
              </a:solidFill>
              <a:ea typeface="Arial Unicode MS" charset="0"/>
              <a:cs typeface="Arial Unicode MS" charset="0"/>
            </a:endParaRPr>
          </a:p>
          <a:p>
            <a:pPr marL="180975" lvl="2" indent="-179388" hangingPunct="1">
              <a:lnSpc>
                <a:spcPct val="100000"/>
              </a:lnSpc>
              <a:spcBef>
                <a:spcPts val="300"/>
              </a:spcBef>
              <a:buSzPct val="45000"/>
              <a:buFont typeface="Wingdings" charset="2"/>
              <a:buChar char="§"/>
              <a:tabLst>
                <a:tab pos="723900" algn="l"/>
                <a:tab pos="1447800" algn="l"/>
                <a:tab pos="2171700" algn="l"/>
                <a:tab pos="2895600" algn="l"/>
              </a:tabLst>
            </a:pPr>
            <a:r>
              <a:rPr lang="de-DE" sz="1200" dirty="0">
                <a:solidFill>
                  <a:srgbClr val="000000"/>
                </a:solidFill>
                <a:ea typeface="Arial Unicode MS" charset="0"/>
                <a:cs typeface="Arial Unicode MS" charset="0"/>
              </a:rPr>
              <a:t>Stephan Rath </a:t>
            </a:r>
            <a:r>
              <a:rPr lang="de-DE" sz="1200" u="sng" dirty="0">
                <a:solidFill>
                  <a:schemeClr val="accent6"/>
                </a:solidFill>
                <a:ea typeface="Arial Unicode MS" charset="0"/>
                <a:cs typeface="Arial Unicode MS" charset="0"/>
                <a:hlinkClick r:id="rId6"/>
              </a:rPr>
              <a:t>stephan@soulsville.de</a:t>
            </a:r>
          </a:p>
          <a:p>
            <a:pPr marL="180975" lvl="2" indent="-179388" hangingPunct="1">
              <a:lnSpc>
                <a:spcPct val="100000"/>
              </a:lnSpc>
              <a:spcBef>
                <a:spcPts val="300"/>
              </a:spcBef>
              <a:buSzPct val="45000"/>
              <a:buFont typeface="Wingdings" charset="2"/>
              <a:buChar char="§"/>
              <a:tabLst>
                <a:tab pos="723900" algn="l"/>
                <a:tab pos="1447800" algn="l"/>
                <a:tab pos="2171700" algn="l"/>
                <a:tab pos="2895600" algn="l"/>
              </a:tabLst>
            </a:pPr>
            <a:r>
              <a:rPr lang="de-DE" sz="1200" dirty="0">
                <a:solidFill>
                  <a:schemeClr val="accent6"/>
                </a:solidFill>
                <a:ea typeface="Arial Unicode MS" charset="0"/>
                <a:cs typeface="Arial Unicode MS" charset="0"/>
                <a:hlinkClick r:id="rId7"/>
              </a:rPr>
              <a:t>www.erneuerbareenergien.biz</a:t>
            </a:r>
          </a:p>
          <a:p>
            <a:pPr marL="180975" lvl="2" indent="-179388" hangingPunct="1">
              <a:lnSpc>
                <a:spcPct val="100000"/>
              </a:lnSpc>
              <a:spcBef>
                <a:spcPts val="300"/>
              </a:spcBef>
              <a:buSzPct val="45000"/>
              <a:buFont typeface="Wingdings" charset="2"/>
              <a:buChar char="§"/>
              <a:tabLst>
                <a:tab pos="723900" algn="l"/>
                <a:tab pos="1447800" algn="l"/>
                <a:tab pos="2171700" algn="l"/>
                <a:tab pos="2895600" algn="l"/>
              </a:tabLst>
            </a:pPr>
            <a:r>
              <a:rPr lang="de-DE" sz="1200" dirty="0">
                <a:solidFill>
                  <a:schemeClr val="accent6"/>
                </a:solidFill>
                <a:ea typeface="Arial Unicode MS" charset="0"/>
                <a:cs typeface="Arial Unicode MS" charset="0"/>
                <a:hlinkClick r:id="rId8"/>
              </a:rPr>
              <a:t>www.hand11.net</a:t>
            </a:r>
            <a:r>
              <a:rPr lang="de-DE" sz="1200" dirty="0">
                <a:solidFill>
                  <a:schemeClr val="accent6"/>
                </a:solidFill>
                <a:ea typeface="Arial Unicode MS" charset="0"/>
                <a:cs typeface="Arial Unicode MS" charset="0"/>
              </a:rPr>
              <a:t> </a:t>
            </a:r>
          </a:p>
          <a:p>
            <a:pPr hangingPunct="1">
              <a:lnSpc>
                <a:spcPct val="100000"/>
              </a:lnSpc>
              <a:spcBef>
                <a:spcPts val="300"/>
              </a:spcBef>
              <a:buClrTx/>
              <a:buSzTx/>
              <a:buFontTx/>
              <a:buNone/>
              <a:tabLst>
                <a:tab pos="723900" algn="l"/>
                <a:tab pos="1447800" algn="l"/>
                <a:tab pos="2171700" algn="l"/>
                <a:tab pos="2895600" algn="l"/>
              </a:tabLst>
            </a:pPr>
            <a:endParaRPr lang="de-DE" sz="1200" dirty="0">
              <a:solidFill>
                <a:srgbClr val="000000"/>
              </a:solidFill>
              <a:ea typeface="Arial Unicode MS" charset="0"/>
              <a:cs typeface="Arial Unicode MS" charset="0"/>
            </a:endParaRPr>
          </a:p>
        </p:txBody>
      </p:sp>
      <p:sp>
        <p:nvSpPr>
          <p:cNvPr id="15366" name="Line 6"/>
          <p:cNvSpPr>
            <a:spLocks noChangeShapeType="1"/>
          </p:cNvSpPr>
          <p:nvPr/>
        </p:nvSpPr>
        <p:spPr bwMode="auto">
          <a:xfrm flipH="1">
            <a:off x="1833563" y="3724275"/>
            <a:ext cx="5619750" cy="1588"/>
          </a:xfrm>
          <a:prstGeom prst="line">
            <a:avLst/>
          </a:prstGeom>
          <a:noFill/>
          <a:ln w="9360">
            <a:solidFill>
              <a:srgbClr val="A2AD00"/>
            </a:solidFill>
            <a:round/>
            <a:headEnd/>
            <a:tailEnd/>
          </a:ln>
          <a:effectLst/>
        </p:spPr>
        <p:txBody>
          <a:bodyPr>
            <a:prstTxWarp prst="textNoShape">
              <a:avLst/>
            </a:prstTxWarp>
          </a:bodyPr>
          <a:lstStyle/>
          <a:p>
            <a:endParaRPr lang="de-CH"/>
          </a:p>
        </p:txBody>
      </p:sp>
      <p:sp>
        <p:nvSpPr>
          <p:cNvPr id="15367" name="Text Box 7"/>
          <p:cNvSpPr txBox="1">
            <a:spLocks noChangeArrowheads="1"/>
          </p:cNvSpPr>
          <p:nvPr/>
        </p:nvSpPr>
        <p:spPr bwMode="auto">
          <a:xfrm>
            <a:off x="258763" y="195263"/>
            <a:ext cx="5597525" cy="576262"/>
          </a:xfrm>
          <a:prstGeom prst="rect">
            <a:avLst/>
          </a:prstGeom>
          <a:noFill/>
          <a:ln w="9525">
            <a:noFill/>
            <a:round/>
            <a:headEnd/>
            <a:tailEnd/>
          </a:ln>
          <a:effectLst/>
        </p:spPr>
        <p:txBody>
          <a:bodyPr lIns="90000" tIns="45000" rIns="90000" bIns="45000">
            <a:prstTxWarp prst="textNoShape">
              <a:avLst/>
            </a:prstTxWarp>
          </a:bodyPr>
          <a:lstStyle/>
          <a:p>
            <a:pPr hangingPunct="1">
              <a:lnSpc>
                <a:spcPct val="100000"/>
              </a:lnSpc>
              <a:tabLst>
                <a:tab pos="723900" algn="l"/>
                <a:tab pos="1447800" algn="l"/>
                <a:tab pos="2171700" algn="l"/>
                <a:tab pos="2895600" algn="l"/>
                <a:tab pos="3619500" algn="l"/>
                <a:tab pos="4343400" algn="l"/>
                <a:tab pos="5067300" algn="l"/>
              </a:tabLst>
            </a:pPr>
            <a:r>
              <a:rPr lang="en-US">
                <a:solidFill>
                  <a:srgbClr val="000000"/>
                </a:solidFill>
                <a:ea typeface="Arial Unicode MS" charset="0"/>
                <a:cs typeface="Arial Unicode MS" charset="0"/>
              </a:rPr>
              <a:t>Credits</a:t>
            </a:r>
          </a:p>
        </p:txBody>
      </p:sp>
      <p:sp>
        <p:nvSpPr>
          <p:cNvPr id="15368" name="Rectangle 8"/>
          <p:cNvSpPr>
            <a:spLocks noChangeArrowheads="1"/>
          </p:cNvSpPr>
          <p:nvPr/>
        </p:nvSpPr>
        <p:spPr bwMode="auto">
          <a:xfrm>
            <a:off x="323850" y="1419225"/>
            <a:ext cx="1439863" cy="1008063"/>
          </a:xfrm>
          <a:prstGeom prst="rect">
            <a:avLst/>
          </a:prstGeom>
          <a:solidFill>
            <a:srgbClr val="264283"/>
          </a:solidFill>
          <a:ln w="9360">
            <a:noFill/>
            <a:round/>
            <a:headEnd/>
            <a:tailEnd/>
          </a:ln>
          <a:effectLst/>
        </p:spPr>
        <p:txBody>
          <a:bodyPr tIns="72000" bIns="72000">
            <a:prstTxWarp prst="textNoShape">
              <a:avLst/>
            </a:prstTxWarp>
          </a:bodyPr>
          <a:lstStyle/>
          <a:p>
            <a:pPr hangingPunct="1">
              <a:lnSpc>
                <a:spcPct val="100000"/>
              </a:lnSpc>
              <a:tabLst>
                <a:tab pos="723900" algn="l"/>
              </a:tabLst>
            </a:pPr>
            <a:r>
              <a:rPr lang="de-DE" sz="1600" dirty="0" smtClean="0">
                <a:solidFill>
                  <a:srgbClr val="FFFFFF"/>
                </a:solidFill>
                <a:ea typeface="Arial Unicode MS" charset="0"/>
                <a:cs typeface="Arial Unicode MS" charset="0"/>
              </a:rPr>
              <a:t>Produktion</a:t>
            </a:r>
            <a:endParaRPr lang="de-DE" sz="1600" dirty="0">
              <a:solidFill>
                <a:srgbClr val="FFFFFF"/>
              </a:solidFill>
              <a:ea typeface="Arial Unicode MS" charset="0"/>
              <a:cs typeface="Arial Unicode MS" charset="0"/>
            </a:endParaRPr>
          </a:p>
        </p:txBody>
      </p:sp>
      <p:sp>
        <p:nvSpPr>
          <p:cNvPr id="15369" name="Rectangle 9"/>
          <p:cNvSpPr>
            <a:spLocks noChangeArrowheads="1"/>
          </p:cNvSpPr>
          <p:nvPr/>
        </p:nvSpPr>
        <p:spPr bwMode="auto">
          <a:xfrm>
            <a:off x="323850" y="2573338"/>
            <a:ext cx="1439863" cy="1008062"/>
          </a:xfrm>
          <a:prstGeom prst="rect">
            <a:avLst/>
          </a:prstGeom>
          <a:solidFill>
            <a:srgbClr val="007DC3"/>
          </a:solidFill>
          <a:ln w="9360">
            <a:noFill/>
            <a:round/>
            <a:headEnd/>
            <a:tailEnd/>
          </a:ln>
          <a:effectLst/>
        </p:spPr>
        <p:txBody>
          <a:bodyPr tIns="72000" bIns="72000">
            <a:prstTxWarp prst="textNoShape">
              <a:avLst/>
            </a:prstTxWarp>
          </a:bodyPr>
          <a:lstStyle/>
          <a:p>
            <a:pPr hangingPunct="1">
              <a:lnSpc>
                <a:spcPct val="100000"/>
              </a:lnSpc>
              <a:tabLst>
                <a:tab pos="723900" algn="l"/>
              </a:tabLst>
            </a:pPr>
            <a:r>
              <a:rPr lang="de-DE" sz="1600">
                <a:solidFill>
                  <a:srgbClr val="FFFFFF"/>
                </a:solidFill>
                <a:ea typeface="Arial Unicode MS" charset="0"/>
                <a:cs typeface="Arial Unicode MS" charset="0"/>
              </a:rPr>
              <a:t>Video &amp; </a:t>
            </a:r>
            <a:br>
              <a:rPr lang="de-DE" sz="1600">
                <a:solidFill>
                  <a:srgbClr val="FFFFFF"/>
                </a:solidFill>
                <a:ea typeface="Arial Unicode MS" charset="0"/>
                <a:cs typeface="Arial Unicode MS" charset="0"/>
              </a:rPr>
            </a:br>
            <a:r>
              <a:rPr lang="de-DE" sz="1600">
                <a:solidFill>
                  <a:srgbClr val="FFFFFF"/>
                </a:solidFill>
                <a:ea typeface="Arial Unicode MS" charset="0"/>
                <a:cs typeface="Arial Unicode MS" charset="0"/>
              </a:rPr>
              <a:t>Artwork</a:t>
            </a:r>
          </a:p>
        </p:txBody>
      </p:sp>
      <p:sp>
        <p:nvSpPr>
          <p:cNvPr id="15370" name="Rectangle 10"/>
          <p:cNvSpPr>
            <a:spLocks noChangeArrowheads="1"/>
          </p:cNvSpPr>
          <p:nvPr/>
        </p:nvSpPr>
        <p:spPr bwMode="auto">
          <a:xfrm>
            <a:off x="323850" y="3724275"/>
            <a:ext cx="1439863" cy="1008063"/>
          </a:xfrm>
          <a:prstGeom prst="rect">
            <a:avLst/>
          </a:prstGeom>
          <a:solidFill>
            <a:srgbClr val="A2AD00"/>
          </a:solidFill>
          <a:ln w="9360">
            <a:noFill/>
            <a:round/>
            <a:headEnd/>
            <a:tailEnd/>
          </a:ln>
          <a:effectLst/>
        </p:spPr>
        <p:txBody>
          <a:bodyPr tIns="72000" bIns="72000">
            <a:prstTxWarp prst="textNoShape">
              <a:avLst/>
            </a:prstTxWarp>
          </a:bodyPr>
          <a:lstStyle/>
          <a:p>
            <a:pPr hangingPunct="1">
              <a:lnSpc>
                <a:spcPct val="100000"/>
              </a:lnSpc>
              <a:tabLst>
                <a:tab pos="723900" algn="l"/>
              </a:tabLst>
            </a:pPr>
            <a:r>
              <a:rPr lang="de-DE" sz="1600" dirty="0" smtClean="0">
                <a:solidFill>
                  <a:srgbClr val="FFFFFF"/>
                </a:solidFill>
                <a:ea typeface="Arial Unicode MS" charset="0"/>
                <a:cs typeface="Arial Unicode MS" charset="0"/>
              </a:rPr>
              <a:t>Kontakt &amp; Vertrieb</a:t>
            </a:r>
            <a:endParaRPr lang="de-DE" sz="1600" dirty="0">
              <a:solidFill>
                <a:srgbClr val="FFFFFF"/>
              </a:solidFill>
              <a:ea typeface="Arial Unicode MS" charset="0"/>
              <a:cs typeface="Arial Unicode MS" charset="0"/>
            </a:endParaRPr>
          </a:p>
        </p:txBody>
      </p:sp>
      <p:grpSp>
        <p:nvGrpSpPr>
          <p:cNvPr id="15372" name="Group 12"/>
          <p:cNvGrpSpPr>
            <a:grpSpLocks/>
          </p:cNvGrpSpPr>
          <p:nvPr/>
        </p:nvGrpSpPr>
        <p:grpSpPr bwMode="auto">
          <a:xfrm>
            <a:off x="1135063" y="4300538"/>
            <a:ext cx="488950" cy="357187"/>
            <a:chOff x="715" y="2709"/>
            <a:chExt cx="308" cy="225"/>
          </a:xfrm>
        </p:grpSpPr>
      </p:grpSp>
      <p:sp>
        <p:nvSpPr>
          <p:cNvPr id="15376" name="Rectangle 16"/>
          <p:cNvSpPr>
            <a:spLocks noChangeArrowheads="1"/>
          </p:cNvSpPr>
          <p:nvPr/>
        </p:nvSpPr>
        <p:spPr bwMode="auto">
          <a:xfrm>
            <a:off x="5045075" y="436563"/>
            <a:ext cx="576263" cy="244475"/>
          </a:xfrm>
          <a:prstGeom prst="rect">
            <a:avLst/>
          </a:prstGeom>
          <a:noFill/>
          <a:ln w="9525">
            <a:noFill/>
            <a:round/>
            <a:headEnd/>
            <a:tailEnd/>
          </a:ln>
          <a:effectLst/>
        </p:spPr>
        <p:txBody>
          <a:bodyPr lIns="0" tIns="0" rIns="0" bIns="0">
            <a:prstTxWarp prst="textNoShape">
              <a:avLst/>
            </a:prstTxWarp>
            <a:spAutoFit/>
          </a:bodyPr>
          <a:lstStyle/>
          <a:p>
            <a:pPr hangingPunct="1">
              <a:lnSpc>
                <a:spcPct val="100000"/>
              </a:lnSpc>
              <a:spcBef>
                <a:spcPts val="300"/>
              </a:spcBef>
            </a:pPr>
            <a:r>
              <a:rPr lang="de-DE" sz="1600">
                <a:solidFill>
                  <a:srgbClr val="FFFFFF"/>
                </a:solidFill>
                <a:ea typeface="Arial Unicode MS" charset="0"/>
                <a:cs typeface="Arial Unicode MS" charset="0"/>
              </a:rPr>
              <a:t>Philip</a:t>
            </a:r>
          </a:p>
        </p:txBody>
      </p:sp>
      <p:sp>
        <p:nvSpPr>
          <p:cNvPr id="14" name="Inhaltsplatzhalter 7"/>
          <p:cNvSpPr txBox="1">
            <a:spLocks/>
          </p:cNvSpPr>
          <p:nvPr>
            <p:custDataLst>
              <p:tags r:id="rId1"/>
            </p:custDataLst>
          </p:nvPr>
        </p:nvSpPr>
        <p:spPr bwMode="gray">
          <a:xfrm>
            <a:off x="1835697" y="1622998"/>
            <a:ext cx="5816875" cy="675702"/>
          </a:xfrm>
          <a:prstGeom prst="rect">
            <a:avLst/>
          </a:prstGeom>
          <a:solidFill>
            <a:schemeClr val="bg1"/>
          </a:solidFill>
          <a:ln>
            <a:noFill/>
          </a:ln>
          <a:effectLst/>
        </p:spPr>
        <p:txBody>
          <a:bodyPr lIns="90000" tIns="72000" rIns="90000" bIns="72000" anchor="t"/>
          <a:lstStyle>
            <a:lvl1pPr marL="0" indent="0" algn="l" defTabSz="914400" rtl="0" eaLnBrk="1" latinLnBrk="0" hangingPunct="1">
              <a:spcBef>
                <a:spcPts val="600"/>
              </a:spcBef>
              <a:spcAft>
                <a:spcPts val="0"/>
              </a:spcAft>
              <a:buFont typeface="Arial" pitchFamily="34" charset="0"/>
              <a:buNone/>
              <a:defRPr sz="1800" kern="1200">
                <a:solidFill>
                  <a:schemeClr val="tx2"/>
                </a:solidFill>
                <a:latin typeface="+mn-lt"/>
                <a:ea typeface="+mn-ea"/>
                <a:cs typeface="+mn-cs"/>
              </a:defRPr>
            </a:lvl1pPr>
            <a:lvl2pPr marL="0" indent="0" algn="l" defTabSz="914400" rtl="0" eaLnBrk="1" latinLnBrk="0" hangingPunct="1">
              <a:spcBef>
                <a:spcPts val="600"/>
              </a:spcBef>
              <a:spcAft>
                <a:spcPts val="0"/>
              </a:spcAft>
              <a:buFont typeface="Arial" pitchFamily="34" charset="0"/>
              <a:buNone/>
              <a:defRPr sz="1600" kern="1200">
                <a:solidFill>
                  <a:schemeClr val="tx1"/>
                </a:solidFill>
                <a:latin typeface="+mn-lt"/>
                <a:ea typeface="+mn-ea"/>
                <a:cs typeface="+mn-cs"/>
              </a:defRPr>
            </a:lvl2pPr>
            <a:lvl3pPr marL="180975" indent="-180975" algn="l" defTabSz="914400" rtl="0" eaLnBrk="1" latinLnBrk="0" hangingPunct="1">
              <a:spcBef>
                <a:spcPts val="300"/>
              </a:spcBef>
              <a:spcAft>
                <a:spcPts val="0"/>
              </a:spcAft>
              <a:buFont typeface="Arial" pitchFamily="34" charset="0"/>
              <a:buChar char="•"/>
              <a:defRPr sz="1600" kern="1200">
                <a:solidFill>
                  <a:schemeClr val="tx1"/>
                </a:solidFill>
                <a:latin typeface="+mn-lt"/>
                <a:ea typeface="+mn-ea"/>
                <a:cs typeface="+mn-cs"/>
              </a:defRPr>
            </a:lvl3pPr>
            <a:lvl4pPr marL="361950" indent="-180975" algn="l" defTabSz="914400" rtl="0" eaLnBrk="1" latinLnBrk="0" hangingPunct="1">
              <a:spcBef>
                <a:spcPts val="300"/>
              </a:spcBef>
              <a:spcAft>
                <a:spcPts val="0"/>
              </a:spcAft>
              <a:buFont typeface="Arial" pitchFamily="34" charset="0"/>
              <a:buChar char="•"/>
              <a:defRPr sz="1600" kern="1200">
                <a:solidFill>
                  <a:schemeClr val="tx1"/>
                </a:solidFill>
                <a:latin typeface="+mn-lt"/>
                <a:ea typeface="+mn-ea"/>
                <a:cs typeface="+mn-cs"/>
              </a:defRPr>
            </a:lvl4pPr>
            <a:lvl5pPr marL="542925" indent="-180975" algn="l" defTabSz="914400" rtl="0" eaLnBrk="1" latinLnBrk="0" hangingPunct="1">
              <a:spcBef>
                <a:spcPts val="300"/>
              </a:spcBef>
              <a:spcAft>
                <a:spcPts val="0"/>
              </a:spcAft>
              <a:buFont typeface="Arial" pitchFamily="34" charset="0"/>
              <a:buChar char="•"/>
              <a:defRPr sz="1600" b="0" kern="1200">
                <a:solidFill>
                  <a:schemeClr val="tx1"/>
                </a:solidFill>
                <a:latin typeface="+mn-lt"/>
                <a:ea typeface="+mn-ea"/>
                <a:cs typeface="+mn-cs"/>
              </a:defRPr>
            </a:lvl5pPr>
            <a:lvl6pPr marL="714375" indent="-180975" algn="l" defTabSz="914400" rtl="0" eaLnBrk="1" latinLnBrk="0" hangingPunct="1">
              <a:spcBef>
                <a:spcPts val="300"/>
              </a:spcBef>
              <a:spcAft>
                <a:spcPts val="0"/>
              </a:spcAft>
              <a:buFont typeface="Arial" pitchFamily="34" charset="0"/>
              <a:buChar char="•"/>
              <a:defRPr sz="1600" kern="1200">
                <a:solidFill>
                  <a:schemeClr val="tx1"/>
                </a:solidFill>
                <a:latin typeface="+mn-lt"/>
                <a:ea typeface="+mn-ea"/>
                <a:cs typeface="+mn-cs"/>
              </a:defRPr>
            </a:lvl6pPr>
            <a:lvl7pPr marL="714375" indent="-180975" algn="l" defTabSz="914400" rtl="0" eaLnBrk="1" latinLnBrk="0" hangingPunct="1">
              <a:spcBef>
                <a:spcPts val="300"/>
              </a:spcBef>
              <a:spcAft>
                <a:spcPts val="0"/>
              </a:spcAft>
              <a:buFont typeface="Arial" pitchFamily="34" charset="0"/>
              <a:buChar char="•"/>
              <a:defRPr sz="1600" kern="1200">
                <a:solidFill>
                  <a:schemeClr val="tx1"/>
                </a:solidFill>
                <a:latin typeface="+mn-lt"/>
                <a:ea typeface="+mn-ea"/>
                <a:cs typeface="+mn-cs"/>
              </a:defRPr>
            </a:lvl7pPr>
            <a:lvl8pPr marL="714375" indent="-180975" algn="l" defTabSz="914400" rtl="0" eaLnBrk="1" latinLnBrk="0" hangingPunct="1">
              <a:spcBef>
                <a:spcPts val="300"/>
              </a:spcBef>
              <a:spcAft>
                <a:spcPts val="0"/>
              </a:spcAft>
              <a:buFont typeface="Arial" pitchFamily="34" charset="0"/>
              <a:buChar char="•"/>
              <a:defRPr sz="1600" kern="1200">
                <a:solidFill>
                  <a:schemeClr val="tx1"/>
                </a:solidFill>
                <a:latin typeface="+mn-lt"/>
                <a:ea typeface="+mn-ea"/>
                <a:cs typeface="+mn-cs"/>
              </a:defRPr>
            </a:lvl8pPr>
            <a:lvl9pPr marL="714375" indent="-180975" algn="l" defTabSz="914400" rtl="0" eaLnBrk="1" latinLnBrk="0" hangingPunct="1">
              <a:spcBef>
                <a:spcPts val="300"/>
              </a:spcBef>
              <a:spcAft>
                <a:spcPts val="0"/>
              </a:spcAft>
              <a:buFont typeface="Arial" pitchFamily="34" charset="0"/>
              <a:buChar char="•"/>
              <a:defRPr sz="1600" kern="1200">
                <a:solidFill>
                  <a:schemeClr val="tx1"/>
                </a:solidFill>
                <a:latin typeface="+mn-lt"/>
                <a:ea typeface="+mn-ea"/>
                <a:cs typeface="+mn-cs"/>
              </a:defRPr>
            </a:lvl9pPr>
          </a:lstStyle>
          <a:p>
            <a:pPr lvl="2">
              <a:buFont typeface="Wingdings" panose="05000000000000000000" pitchFamily="2" charset="2"/>
              <a:buChar char="§"/>
            </a:pPr>
            <a:r>
              <a:rPr lang="en-US" sz="1200" dirty="0" smtClean="0">
                <a:latin typeface="Arial" pitchFamily="34" charset="0"/>
              </a:rPr>
              <a:t>Das Album </a:t>
            </a:r>
            <a:r>
              <a:rPr lang="en-US" sz="1200" dirty="0" err="1" smtClean="0">
                <a:latin typeface="Arial" pitchFamily="34" charset="0"/>
              </a:rPr>
              <a:t>Erneuerbare</a:t>
            </a:r>
            <a:r>
              <a:rPr lang="en-US" sz="1200" dirty="0" smtClean="0">
                <a:latin typeface="Arial" pitchFamily="34" charset="0"/>
              </a:rPr>
              <a:t> </a:t>
            </a:r>
            <a:r>
              <a:rPr lang="en-US" sz="1200" dirty="0" err="1" smtClean="0">
                <a:latin typeface="Arial" pitchFamily="34" charset="0"/>
              </a:rPr>
              <a:t>Energien</a:t>
            </a:r>
            <a:r>
              <a:rPr lang="en-US" sz="1200" dirty="0" smtClean="0">
                <a:latin typeface="Arial" pitchFamily="34" charset="0"/>
              </a:rPr>
              <a:t> </a:t>
            </a:r>
            <a:r>
              <a:rPr lang="en-US" sz="1200" dirty="0" err="1" smtClean="0">
                <a:latin typeface="Arial" pitchFamily="34" charset="0"/>
              </a:rPr>
              <a:t>wurde</a:t>
            </a:r>
            <a:r>
              <a:rPr lang="en-US" sz="1200" dirty="0" smtClean="0">
                <a:latin typeface="Arial" pitchFamily="34" charset="0"/>
              </a:rPr>
              <a:t> von Pascal </a:t>
            </a:r>
            <a:r>
              <a:rPr lang="en-US" sz="1200" dirty="0" err="1" smtClean="0">
                <a:latin typeface="Arial" pitchFamily="34" charset="0"/>
              </a:rPr>
              <a:t>Fuhlbrügge</a:t>
            </a:r>
            <a:r>
              <a:rPr lang="en-US" sz="1200" dirty="0" smtClean="0">
                <a:latin typeface="Arial" pitchFamily="34" charset="0"/>
              </a:rPr>
              <a:t> und </a:t>
            </a:r>
            <a:r>
              <a:rPr lang="en-US" sz="1200" dirty="0" err="1" smtClean="0">
                <a:latin typeface="Arial" pitchFamily="34" charset="0"/>
              </a:rPr>
              <a:t>Erneuerbare</a:t>
            </a:r>
            <a:r>
              <a:rPr lang="en-US" sz="1200" dirty="0" smtClean="0">
                <a:latin typeface="Arial" pitchFamily="34" charset="0"/>
              </a:rPr>
              <a:t> </a:t>
            </a:r>
            <a:r>
              <a:rPr lang="en-US" sz="1200" dirty="0" err="1" smtClean="0">
                <a:latin typeface="Arial" pitchFamily="34" charset="0"/>
              </a:rPr>
              <a:t>Energien</a:t>
            </a:r>
            <a:r>
              <a:rPr lang="en-US" sz="1200" dirty="0" smtClean="0">
                <a:latin typeface="Arial" pitchFamily="34" charset="0"/>
              </a:rPr>
              <a:t> </a:t>
            </a:r>
            <a:r>
              <a:rPr lang="en-US" sz="1200" dirty="0" err="1" smtClean="0">
                <a:latin typeface="Arial" pitchFamily="34" charset="0"/>
              </a:rPr>
              <a:t>im</a:t>
            </a:r>
            <a:r>
              <a:rPr lang="en-US" sz="1200" dirty="0" smtClean="0">
                <a:latin typeface="Arial" pitchFamily="34" charset="0"/>
              </a:rPr>
              <a:t> </a:t>
            </a:r>
            <a:r>
              <a:rPr lang="en-US" sz="1200" b="1" dirty="0" err="1" smtClean="0">
                <a:solidFill>
                  <a:schemeClr val="accent6">
                    <a:lumMod val="75000"/>
                  </a:schemeClr>
                </a:solidFill>
                <a:latin typeface="Arial" pitchFamily="34" charset="0"/>
              </a:rPr>
              <a:t>Sandraum</a:t>
            </a:r>
            <a:r>
              <a:rPr lang="en-US" sz="1200" b="1" dirty="0" smtClean="0">
                <a:solidFill>
                  <a:schemeClr val="accent6">
                    <a:lumMod val="75000"/>
                  </a:schemeClr>
                </a:solidFill>
                <a:latin typeface="Arial" pitchFamily="34" charset="0"/>
              </a:rPr>
              <a:t> Nord </a:t>
            </a:r>
            <a:r>
              <a:rPr lang="en-US" sz="1200" b="1" dirty="0" err="1" smtClean="0">
                <a:solidFill>
                  <a:schemeClr val="accent6">
                    <a:lumMod val="75000"/>
                  </a:schemeClr>
                </a:solidFill>
                <a:latin typeface="Arial" pitchFamily="34" charset="0"/>
              </a:rPr>
              <a:t>mit</a:t>
            </a:r>
            <a:r>
              <a:rPr lang="en-US" sz="1200" b="1" dirty="0" smtClean="0">
                <a:solidFill>
                  <a:schemeClr val="accent6">
                    <a:lumMod val="75000"/>
                  </a:schemeClr>
                </a:solidFill>
                <a:latin typeface="Arial" pitchFamily="34" charset="0"/>
              </a:rPr>
              <a:t> </a:t>
            </a:r>
            <a:r>
              <a:rPr lang="en-US" sz="1200" b="1" dirty="0" err="1" smtClean="0">
                <a:solidFill>
                  <a:schemeClr val="accent6">
                    <a:lumMod val="75000"/>
                  </a:schemeClr>
                </a:solidFill>
                <a:latin typeface="Arial" pitchFamily="34" charset="0"/>
              </a:rPr>
              <a:t>Solarstrom</a:t>
            </a:r>
            <a:r>
              <a:rPr lang="en-US" sz="1200" b="1" dirty="0" smtClean="0">
                <a:solidFill>
                  <a:schemeClr val="accent6">
                    <a:lumMod val="75000"/>
                  </a:schemeClr>
                </a:solidFill>
                <a:latin typeface="Arial" pitchFamily="34" charset="0"/>
              </a:rPr>
              <a:t> </a:t>
            </a:r>
            <a:r>
              <a:rPr lang="en-US" sz="1200" b="1" dirty="0" err="1" smtClean="0">
                <a:solidFill>
                  <a:schemeClr val="accent6">
                    <a:lumMod val="75000"/>
                  </a:schemeClr>
                </a:solidFill>
                <a:latin typeface="Arial" pitchFamily="34" charset="0"/>
              </a:rPr>
              <a:t>produziert</a:t>
            </a:r>
            <a:endParaRPr lang="en-US" sz="1200" dirty="0" smtClean="0">
              <a:solidFill>
                <a:schemeClr val="accent6">
                  <a:lumMod val="75000"/>
                </a:schemeClr>
              </a:solidFill>
              <a:latin typeface="Arial" pitchFamily="34" charset="0"/>
            </a:endParaRPr>
          </a:p>
        </p:txBody>
      </p:sp>
      <p:sp>
        <p:nvSpPr>
          <p:cNvPr id="15" name="Inhaltsplatzhalter 7"/>
          <p:cNvSpPr txBox="1">
            <a:spLocks/>
          </p:cNvSpPr>
          <p:nvPr>
            <p:custDataLst>
              <p:tags r:id="rId2"/>
            </p:custDataLst>
          </p:nvPr>
        </p:nvSpPr>
        <p:spPr bwMode="gray">
          <a:xfrm>
            <a:off x="1835696" y="2571750"/>
            <a:ext cx="7028904" cy="1007490"/>
          </a:xfrm>
          <a:prstGeom prst="rect">
            <a:avLst/>
          </a:prstGeom>
          <a:solidFill>
            <a:schemeClr val="bg1"/>
          </a:solidFill>
          <a:ln>
            <a:noFill/>
          </a:ln>
          <a:effectLst/>
        </p:spPr>
        <p:txBody>
          <a:bodyPr lIns="90000" tIns="72000" rIns="90000" bIns="72000" anchor="t"/>
          <a:lstStyle>
            <a:lvl1pPr marL="0" indent="0" algn="l" defTabSz="914400" rtl="0" eaLnBrk="1" latinLnBrk="0" hangingPunct="1">
              <a:spcBef>
                <a:spcPts val="600"/>
              </a:spcBef>
              <a:spcAft>
                <a:spcPts val="0"/>
              </a:spcAft>
              <a:buFont typeface="Arial" pitchFamily="34" charset="0"/>
              <a:buNone/>
              <a:defRPr sz="1800" kern="1200">
                <a:solidFill>
                  <a:schemeClr val="tx2"/>
                </a:solidFill>
                <a:latin typeface="+mn-lt"/>
                <a:ea typeface="+mn-ea"/>
                <a:cs typeface="+mn-cs"/>
              </a:defRPr>
            </a:lvl1pPr>
            <a:lvl2pPr marL="0" indent="0" algn="l" defTabSz="914400" rtl="0" eaLnBrk="1" latinLnBrk="0" hangingPunct="1">
              <a:spcBef>
                <a:spcPts val="600"/>
              </a:spcBef>
              <a:spcAft>
                <a:spcPts val="0"/>
              </a:spcAft>
              <a:buFont typeface="Arial" pitchFamily="34" charset="0"/>
              <a:buNone/>
              <a:defRPr sz="1600" kern="1200">
                <a:solidFill>
                  <a:schemeClr val="tx1"/>
                </a:solidFill>
                <a:latin typeface="+mn-lt"/>
                <a:ea typeface="+mn-ea"/>
                <a:cs typeface="+mn-cs"/>
              </a:defRPr>
            </a:lvl2pPr>
            <a:lvl3pPr marL="180975" indent="-180975" algn="l" defTabSz="914400" rtl="0" eaLnBrk="1" latinLnBrk="0" hangingPunct="1">
              <a:spcBef>
                <a:spcPts val="300"/>
              </a:spcBef>
              <a:spcAft>
                <a:spcPts val="0"/>
              </a:spcAft>
              <a:buFont typeface="Arial" pitchFamily="34" charset="0"/>
              <a:buChar char="•"/>
              <a:defRPr sz="1600" kern="1200">
                <a:solidFill>
                  <a:schemeClr val="tx1"/>
                </a:solidFill>
                <a:latin typeface="+mn-lt"/>
                <a:ea typeface="+mn-ea"/>
                <a:cs typeface="+mn-cs"/>
              </a:defRPr>
            </a:lvl3pPr>
            <a:lvl4pPr marL="361950" indent="-180975" algn="l" defTabSz="914400" rtl="0" eaLnBrk="1" latinLnBrk="0" hangingPunct="1">
              <a:spcBef>
                <a:spcPts val="300"/>
              </a:spcBef>
              <a:spcAft>
                <a:spcPts val="0"/>
              </a:spcAft>
              <a:buFont typeface="Arial" pitchFamily="34" charset="0"/>
              <a:buChar char="•"/>
              <a:defRPr sz="1600" kern="1200">
                <a:solidFill>
                  <a:schemeClr val="tx1"/>
                </a:solidFill>
                <a:latin typeface="+mn-lt"/>
                <a:ea typeface="+mn-ea"/>
                <a:cs typeface="+mn-cs"/>
              </a:defRPr>
            </a:lvl4pPr>
            <a:lvl5pPr marL="542925" indent="-180975" algn="l" defTabSz="914400" rtl="0" eaLnBrk="1" latinLnBrk="0" hangingPunct="1">
              <a:spcBef>
                <a:spcPts val="300"/>
              </a:spcBef>
              <a:spcAft>
                <a:spcPts val="0"/>
              </a:spcAft>
              <a:buFont typeface="Arial" pitchFamily="34" charset="0"/>
              <a:buChar char="•"/>
              <a:defRPr sz="1600" b="0" kern="1200">
                <a:solidFill>
                  <a:schemeClr val="tx1"/>
                </a:solidFill>
                <a:latin typeface="+mn-lt"/>
                <a:ea typeface="+mn-ea"/>
                <a:cs typeface="+mn-cs"/>
              </a:defRPr>
            </a:lvl5pPr>
            <a:lvl6pPr marL="714375" indent="-180975" algn="l" defTabSz="914400" rtl="0" eaLnBrk="1" latinLnBrk="0" hangingPunct="1">
              <a:spcBef>
                <a:spcPts val="300"/>
              </a:spcBef>
              <a:spcAft>
                <a:spcPts val="0"/>
              </a:spcAft>
              <a:buFont typeface="Arial" pitchFamily="34" charset="0"/>
              <a:buChar char="•"/>
              <a:defRPr sz="1600" kern="1200">
                <a:solidFill>
                  <a:schemeClr val="tx1"/>
                </a:solidFill>
                <a:latin typeface="+mn-lt"/>
                <a:ea typeface="+mn-ea"/>
                <a:cs typeface="+mn-cs"/>
              </a:defRPr>
            </a:lvl6pPr>
            <a:lvl7pPr marL="714375" indent="-180975" algn="l" defTabSz="914400" rtl="0" eaLnBrk="1" latinLnBrk="0" hangingPunct="1">
              <a:spcBef>
                <a:spcPts val="300"/>
              </a:spcBef>
              <a:spcAft>
                <a:spcPts val="0"/>
              </a:spcAft>
              <a:buFont typeface="Arial" pitchFamily="34" charset="0"/>
              <a:buChar char="•"/>
              <a:defRPr sz="1600" kern="1200">
                <a:solidFill>
                  <a:schemeClr val="tx1"/>
                </a:solidFill>
                <a:latin typeface="+mn-lt"/>
                <a:ea typeface="+mn-ea"/>
                <a:cs typeface="+mn-cs"/>
              </a:defRPr>
            </a:lvl7pPr>
            <a:lvl8pPr marL="714375" indent="-180975" algn="l" defTabSz="914400" rtl="0" eaLnBrk="1" latinLnBrk="0" hangingPunct="1">
              <a:spcBef>
                <a:spcPts val="300"/>
              </a:spcBef>
              <a:spcAft>
                <a:spcPts val="0"/>
              </a:spcAft>
              <a:buFont typeface="Arial" pitchFamily="34" charset="0"/>
              <a:buChar char="•"/>
              <a:defRPr sz="1600" kern="1200">
                <a:solidFill>
                  <a:schemeClr val="tx1"/>
                </a:solidFill>
                <a:latin typeface="+mn-lt"/>
                <a:ea typeface="+mn-ea"/>
                <a:cs typeface="+mn-cs"/>
              </a:defRPr>
            </a:lvl8pPr>
            <a:lvl9pPr marL="714375" indent="-180975" algn="l" defTabSz="914400" rtl="0" eaLnBrk="1" latinLnBrk="0" hangingPunct="1">
              <a:spcBef>
                <a:spcPts val="300"/>
              </a:spcBef>
              <a:spcAft>
                <a:spcPts val="0"/>
              </a:spcAft>
              <a:buFont typeface="Arial" pitchFamily="34" charset="0"/>
              <a:buChar char="•"/>
              <a:defRPr sz="1600" kern="1200">
                <a:solidFill>
                  <a:schemeClr val="tx1"/>
                </a:solidFill>
                <a:latin typeface="+mn-lt"/>
                <a:ea typeface="+mn-ea"/>
                <a:cs typeface="+mn-cs"/>
              </a:defRPr>
            </a:lvl9pPr>
          </a:lstStyle>
          <a:p>
            <a:pPr lvl="2">
              <a:buFont typeface="Wingdings" panose="05000000000000000000" pitchFamily="2" charset="2"/>
              <a:buChar char="§"/>
            </a:pPr>
            <a:r>
              <a:rPr lang="en-US" sz="1200" dirty="0" err="1" smtClean="0">
                <a:latin typeface="Arial" pitchFamily="34" charset="0"/>
              </a:rPr>
              <a:t>Zwei</a:t>
            </a:r>
            <a:r>
              <a:rPr lang="en-US" sz="1200" dirty="0" smtClean="0">
                <a:latin typeface="Arial" pitchFamily="34" charset="0"/>
              </a:rPr>
              <a:t> </a:t>
            </a:r>
            <a:r>
              <a:rPr lang="en-US" sz="1200" dirty="0" err="1" smtClean="0">
                <a:latin typeface="Arial" pitchFamily="34" charset="0"/>
              </a:rPr>
              <a:t>der</a:t>
            </a:r>
            <a:r>
              <a:rPr lang="en-US" sz="1200" dirty="0" smtClean="0">
                <a:latin typeface="Arial" pitchFamily="34" charset="0"/>
              </a:rPr>
              <a:t> Videos </a:t>
            </a:r>
            <a:r>
              <a:rPr lang="en-US" sz="1200" dirty="0" err="1" smtClean="0">
                <a:latin typeface="Arial" pitchFamily="34" charset="0"/>
              </a:rPr>
              <a:t>zur</a:t>
            </a:r>
            <a:r>
              <a:rPr lang="en-US" sz="1200" dirty="0" smtClean="0">
                <a:latin typeface="Arial" pitchFamily="34" charset="0"/>
              </a:rPr>
              <a:t> Platte </a:t>
            </a:r>
            <a:r>
              <a:rPr lang="en-US" sz="1200" dirty="0" err="1" smtClean="0">
                <a:latin typeface="Arial" pitchFamily="34" charset="0"/>
              </a:rPr>
              <a:t>entstehen</a:t>
            </a:r>
            <a:r>
              <a:rPr lang="en-US" sz="1200" dirty="0" smtClean="0">
                <a:latin typeface="Arial" pitchFamily="34" charset="0"/>
              </a:rPr>
              <a:t> in </a:t>
            </a:r>
            <a:r>
              <a:rPr lang="en-US" sz="1200" dirty="0" err="1" smtClean="0">
                <a:latin typeface="Arial" pitchFamily="34" charset="0"/>
              </a:rPr>
              <a:t>Zusammenarbeit</a:t>
            </a:r>
            <a:r>
              <a:rPr lang="en-US" sz="1200" dirty="0" smtClean="0">
                <a:latin typeface="Arial" pitchFamily="34" charset="0"/>
              </a:rPr>
              <a:t> </a:t>
            </a:r>
            <a:r>
              <a:rPr lang="en-US" sz="1200" dirty="0" err="1" smtClean="0">
                <a:latin typeface="Arial" pitchFamily="34" charset="0"/>
              </a:rPr>
              <a:t>mit</a:t>
            </a:r>
            <a:r>
              <a:rPr lang="en-US" sz="1200" dirty="0" smtClean="0">
                <a:latin typeface="Arial" pitchFamily="34" charset="0"/>
              </a:rPr>
              <a:t> </a:t>
            </a:r>
            <a:r>
              <a:rPr lang="en-US" sz="1200" b="1" dirty="0" err="1" smtClean="0">
                <a:solidFill>
                  <a:schemeClr val="accent2"/>
                </a:solidFill>
                <a:latin typeface="Arial" pitchFamily="34" charset="0"/>
              </a:rPr>
              <a:t>Timo</a:t>
            </a:r>
            <a:r>
              <a:rPr lang="en-US" sz="1200" b="1" dirty="0" smtClean="0">
                <a:solidFill>
                  <a:schemeClr val="accent2"/>
                </a:solidFill>
                <a:latin typeface="Arial" pitchFamily="34" charset="0"/>
              </a:rPr>
              <a:t> </a:t>
            </a:r>
            <a:r>
              <a:rPr lang="en-US" sz="1200" b="1" dirty="0" err="1" smtClean="0">
                <a:solidFill>
                  <a:schemeClr val="accent2"/>
                </a:solidFill>
                <a:latin typeface="Arial" pitchFamily="34" charset="0"/>
              </a:rPr>
              <a:t>Schierhorn</a:t>
            </a:r>
            <a:r>
              <a:rPr lang="en-US" sz="1200" b="1" dirty="0" smtClean="0">
                <a:solidFill>
                  <a:schemeClr val="accent2"/>
                </a:solidFill>
                <a:latin typeface="Arial" pitchFamily="34" charset="0"/>
              </a:rPr>
              <a:t> </a:t>
            </a:r>
            <a:r>
              <a:rPr lang="en-US" sz="1200" dirty="0" smtClean="0">
                <a:latin typeface="Arial" pitchFamily="34" charset="0"/>
              </a:rPr>
              <a:t>(</a:t>
            </a:r>
            <a:r>
              <a:rPr lang="en-US" sz="1200" dirty="0" err="1" smtClean="0">
                <a:latin typeface="Arial" pitchFamily="34" charset="0"/>
              </a:rPr>
              <a:t>Auge</a:t>
            </a:r>
            <a:r>
              <a:rPr lang="en-US" sz="1200" dirty="0" smtClean="0">
                <a:latin typeface="Arial" pitchFamily="34" charset="0"/>
              </a:rPr>
              <a:t> </a:t>
            </a:r>
            <a:r>
              <a:rPr lang="en-US" sz="1200" dirty="0" err="1" smtClean="0">
                <a:latin typeface="Arial" pitchFamily="34" charset="0"/>
              </a:rPr>
              <a:t>Altona</a:t>
            </a:r>
            <a:r>
              <a:rPr lang="en-US" sz="1200" dirty="0" smtClean="0">
                <a:latin typeface="Arial" pitchFamily="34" charset="0"/>
              </a:rPr>
              <a:t>), </a:t>
            </a:r>
            <a:r>
              <a:rPr lang="en-US" sz="1200" dirty="0" err="1" smtClean="0">
                <a:latin typeface="Arial" pitchFamily="34" charset="0"/>
              </a:rPr>
              <a:t>der</a:t>
            </a:r>
            <a:r>
              <a:rPr lang="en-US" sz="1200" dirty="0" smtClean="0">
                <a:latin typeface="Arial" pitchFamily="34" charset="0"/>
              </a:rPr>
              <a:t> </a:t>
            </a:r>
            <a:r>
              <a:rPr lang="en-US" sz="1200" dirty="0" err="1" smtClean="0">
                <a:latin typeface="Arial" pitchFamily="34" charset="0"/>
              </a:rPr>
              <a:t>sich</a:t>
            </a:r>
            <a:r>
              <a:rPr lang="en-US" sz="1200" dirty="0" smtClean="0">
                <a:latin typeface="Arial" pitchFamily="34" charset="0"/>
              </a:rPr>
              <a:t> </a:t>
            </a:r>
            <a:r>
              <a:rPr lang="en-US" sz="1200" dirty="0" err="1" smtClean="0">
                <a:latin typeface="Arial" pitchFamily="34" charset="0"/>
              </a:rPr>
              <a:t>mit</a:t>
            </a:r>
            <a:r>
              <a:rPr lang="en-US" sz="1200" dirty="0" smtClean="0">
                <a:latin typeface="Arial" pitchFamily="34" charset="0"/>
              </a:rPr>
              <a:t> Videos </a:t>
            </a:r>
            <a:r>
              <a:rPr lang="en-US" sz="1200" dirty="0" err="1" smtClean="0">
                <a:latin typeface="Arial" pitchFamily="34" charset="0"/>
              </a:rPr>
              <a:t>für</a:t>
            </a:r>
            <a:r>
              <a:rPr lang="en-US" sz="1200" dirty="0" smtClean="0">
                <a:latin typeface="Arial" pitchFamily="34" charset="0"/>
              </a:rPr>
              <a:t> </a:t>
            </a:r>
            <a:r>
              <a:rPr lang="en-US" sz="1200" dirty="0" err="1" smtClean="0">
                <a:latin typeface="Arial" pitchFamily="34" charset="0"/>
              </a:rPr>
              <a:t>Deichkind</a:t>
            </a:r>
            <a:r>
              <a:rPr lang="en-US" sz="1200" dirty="0" smtClean="0">
                <a:latin typeface="Arial" pitchFamily="34" charset="0"/>
              </a:rPr>
              <a:t>, Die </a:t>
            </a:r>
            <a:r>
              <a:rPr lang="en-US" sz="1200" dirty="0" err="1" smtClean="0">
                <a:latin typeface="Arial" pitchFamily="34" charset="0"/>
              </a:rPr>
              <a:t>Goldenen</a:t>
            </a:r>
            <a:r>
              <a:rPr lang="en-US" sz="1200" dirty="0" smtClean="0">
                <a:latin typeface="Arial" pitchFamily="34" charset="0"/>
              </a:rPr>
              <a:t> </a:t>
            </a:r>
            <a:r>
              <a:rPr lang="en-US" sz="1200" dirty="0" err="1" smtClean="0">
                <a:latin typeface="Arial" pitchFamily="34" charset="0"/>
              </a:rPr>
              <a:t>Zitronen</a:t>
            </a:r>
            <a:r>
              <a:rPr lang="en-US" sz="1200" dirty="0" smtClean="0">
                <a:latin typeface="Arial" pitchFamily="34" charset="0"/>
              </a:rPr>
              <a:t> </a:t>
            </a:r>
            <a:r>
              <a:rPr lang="en-US" sz="1200" dirty="0" err="1" smtClean="0">
                <a:latin typeface="Arial" pitchFamily="34" charset="0"/>
              </a:rPr>
              <a:t>oder</a:t>
            </a:r>
            <a:r>
              <a:rPr lang="en-US" sz="1200" dirty="0" smtClean="0">
                <a:latin typeface="Arial" pitchFamily="34" charset="0"/>
              </a:rPr>
              <a:t> Die </a:t>
            </a:r>
            <a:r>
              <a:rPr lang="en-US" sz="1200" dirty="0" err="1" smtClean="0">
                <a:latin typeface="Arial" pitchFamily="34" charset="0"/>
              </a:rPr>
              <a:t>Vögel</a:t>
            </a:r>
            <a:r>
              <a:rPr lang="en-US" sz="1200" dirty="0" smtClean="0">
                <a:latin typeface="Arial" pitchFamily="34" charset="0"/>
              </a:rPr>
              <a:t> </a:t>
            </a:r>
            <a:r>
              <a:rPr lang="en-US" sz="1200" dirty="0" err="1" smtClean="0">
                <a:latin typeface="Arial" pitchFamily="34" charset="0"/>
              </a:rPr>
              <a:t>einen</a:t>
            </a:r>
            <a:r>
              <a:rPr lang="en-US" sz="1200" dirty="0" smtClean="0">
                <a:latin typeface="Arial" pitchFamily="34" charset="0"/>
              </a:rPr>
              <a:t> </a:t>
            </a:r>
            <a:r>
              <a:rPr lang="en-US" sz="1200" dirty="0" err="1" smtClean="0">
                <a:latin typeface="Arial" pitchFamily="34" charset="0"/>
              </a:rPr>
              <a:t>Namen</a:t>
            </a:r>
            <a:r>
              <a:rPr lang="en-US" sz="1200" dirty="0" smtClean="0">
                <a:latin typeface="Arial" pitchFamily="34" charset="0"/>
              </a:rPr>
              <a:t> </a:t>
            </a:r>
            <a:r>
              <a:rPr lang="en-US" sz="1200" dirty="0" err="1" smtClean="0">
                <a:latin typeface="Arial" pitchFamily="34" charset="0"/>
              </a:rPr>
              <a:t>gemacht</a:t>
            </a:r>
            <a:r>
              <a:rPr lang="en-US" sz="1200" dirty="0" smtClean="0">
                <a:latin typeface="Arial" pitchFamily="34" charset="0"/>
              </a:rPr>
              <a:t> hat und </a:t>
            </a:r>
            <a:r>
              <a:rPr lang="en-US" sz="1200" dirty="0" err="1" smtClean="0">
                <a:latin typeface="Arial" pitchFamily="34" charset="0"/>
              </a:rPr>
              <a:t>zuletzt</a:t>
            </a:r>
            <a:r>
              <a:rPr lang="en-US" sz="1200" dirty="0" smtClean="0">
                <a:latin typeface="Arial" pitchFamily="34" charset="0"/>
              </a:rPr>
              <a:t> die Visuals </a:t>
            </a:r>
            <a:r>
              <a:rPr lang="en-US" sz="1200" dirty="0" err="1" smtClean="0">
                <a:latin typeface="Arial" pitchFamily="34" charset="0"/>
              </a:rPr>
              <a:t>für</a:t>
            </a:r>
            <a:r>
              <a:rPr lang="en-US" sz="1200" dirty="0" smtClean="0">
                <a:latin typeface="Arial" pitchFamily="34" charset="0"/>
              </a:rPr>
              <a:t> Jarvis Cockers und Chilly Gonzales' </a:t>
            </a:r>
            <a:r>
              <a:rPr lang="en-US" sz="1200" dirty="0" err="1" smtClean="0">
                <a:latin typeface="Arial" pitchFamily="34" charset="0"/>
              </a:rPr>
              <a:t>Stück</a:t>
            </a:r>
            <a:r>
              <a:rPr lang="en-US" sz="1200" dirty="0" smtClean="0">
                <a:latin typeface="Arial" pitchFamily="34" charset="0"/>
              </a:rPr>
              <a:t> „Room 29“ </a:t>
            </a:r>
            <a:r>
              <a:rPr lang="en-US" sz="1200" dirty="0" err="1" smtClean="0">
                <a:latin typeface="Arial" pitchFamily="34" charset="0"/>
              </a:rPr>
              <a:t>kreierte</a:t>
            </a:r>
            <a:r>
              <a:rPr lang="en-US" sz="1200" dirty="0" smtClean="0">
                <a:latin typeface="Arial" pitchFamily="34" charset="0"/>
              </a:rPr>
              <a:t>.</a:t>
            </a:r>
          </a:p>
          <a:p>
            <a:pPr lvl="2">
              <a:buFont typeface="Wingdings" panose="05000000000000000000" pitchFamily="2" charset="2"/>
              <a:buChar char="§"/>
            </a:pPr>
            <a:r>
              <a:rPr lang="en-US" sz="1200" dirty="0" err="1" smtClean="0">
                <a:latin typeface="Arial" pitchFamily="34" charset="0"/>
              </a:rPr>
              <a:t>Der</a:t>
            </a:r>
            <a:r>
              <a:rPr lang="en-US" sz="1200" dirty="0" smtClean="0">
                <a:latin typeface="Arial" pitchFamily="34" charset="0"/>
              </a:rPr>
              <a:t> Hamburger </a:t>
            </a:r>
            <a:r>
              <a:rPr lang="en-US" sz="1200" dirty="0" err="1" smtClean="0">
                <a:latin typeface="Arial" pitchFamily="34" charset="0"/>
              </a:rPr>
              <a:t>Künstler</a:t>
            </a:r>
            <a:r>
              <a:rPr lang="en-US" sz="1200" dirty="0" smtClean="0">
                <a:latin typeface="Arial" pitchFamily="34" charset="0"/>
              </a:rPr>
              <a:t> </a:t>
            </a:r>
            <a:r>
              <a:rPr lang="en-US" sz="1200" b="1" dirty="0" smtClean="0">
                <a:solidFill>
                  <a:srgbClr val="007DC3"/>
                </a:solidFill>
                <a:latin typeface="Arial" pitchFamily="34" charset="0"/>
              </a:rPr>
              <a:t>1010</a:t>
            </a:r>
            <a:r>
              <a:rPr lang="en-US" sz="1200" dirty="0" smtClean="0">
                <a:latin typeface="Arial" pitchFamily="34" charset="0"/>
              </a:rPr>
              <a:t> hat </a:t>
            </a:r>
            <a:r>
              <a:rPr lang="en-US" sz="1200" dirty="0" err="1" smtClean="0">
                <a:latin typeface="Arial" pitchFamily="34" charset="0"/>
              </a:rPr>
              <a:t>exklusives</a:t>
            </a:r>
            <a:r>
              <a:rPr lang="en-US" sz="1200" dirty="0" smtClean="0">
                <a:latin typeface="Arial" pitchFamily="34" charset="0"/>
              </a:rPr>
              <a:t> Artwork </a:t>
            </a:r>
            <a:r>
              <a:rPr lang="en-US" sz="1200" dirty="0" err="1" smtClean="0">
                <a:latin typeface="Arial" pitchFamily="34" charset="0"/>
              </a:rPr>
              <a:t>für</a:t>
            </a:r>
            <a:r>
              <a:rPr lang="en-US" sz="1200" dirty="0" smtClean="0">
                <a:latin typeface="Arial" pitchFamily="34" charset="0"/>
              </a:rPr>
              <a:t> </a:t>
            </a:r>
            <a:r>
              <a:rPr lang="en-US" sz="1200" dirty="0" err="1" smtClean="0">
                <a:latin typeface="Arial" pitchFamily="34" charset="0"/>
              </a:rPr>
              <a:t>Erneuerbare</a:t>
            </a:r>
            <a:r>
              <a:rPr lang="en-US" sz="1200" dirty="0" smtClean="0">
                <a:latin typeface="Arial" pitchFamily="34" charset="0"/>
              </a:rPr>
              <a:t> </a:t>
            </a:r>
            <a:r>
              <a:rPr lang="en-US" sz="1200" dirty="0" err="1" smtClean="0">
                <a:latin typeface="Arial" pitchFamily="34" charset="0"/>
              </a:rPr>
              <a:t>Energien</a:t>
            </a:r>
            <a:r>
              <a:rPr lang="en-US" sz="1200" dirty="0" smtClean="0">
                <a:latin typeface="Arial" pitchFamily="34" charset="0"/>
              </a:rPr>
              <a:t> </a:t>
            </a:r>
            <a:r>
              <a:rPr lang="en-US" sz="1200" dirty="0" err="1" smtClean="0">
                <a:latin typeface="Arial" pitchFamily="34" charset="0"/>
              </a:rPr>
              <a:t>gestaltet</a:t>
            </a:r>
            <a:endParaRPr lang="en-US" sz="1200" dirty="0" smtClean="0">
              <a:latin typeface="Arial" pitchFamily="34" charset="0"/>
            </a:endParaRPr>
          </a:p>
        </p:txBody>
      </p:sp>
      <p:sp>
        <p:nvSpPr>
          <p:cNvPr id="16" name="Inhaltsplatzhalter 7"/>
          <p:cNvSpPr txBox="1">
            <a:spLocks/>
          </p:cNvSpPr>
          <p:nvPr>
            <p:custDataLst>
              <p:tags r:id="rId3"/>
            </p:custDataLst>
          </p:nvPr>
        </p:nvSpPr>
        <p:spPr bwMode="gray">
          <a:xfrm>
            <a:off x="1835696" y="3774060"/>
            <a:ext cx="7079704" cy="1007490"/>
          </a:xfrm>
          <a:prstGeom prst="rect">
            <a:avLst/>
          </a:prstGeom>
          <a:solidFill>
            <a:schemeClr val="bg1"/>
          </a:solidFill>
          <a:ln>
            <a:noFill/>
          </a:ln>
          <a:effectLst/>
        </p:spPr>
        <p:txBody>
          <a:bodyPr lIns="90000" tIns="72000" rIns="90000" bIns="72000" anchor="t"/>
          <a:lstStyle>
            <a:lvl1pPr marL="0" indent="0" algn="l" defTabSz="914400" rtl="0" eaLnBrk="1" latinLnBrk="0" hangingPunct="1">
              <a:spcBef>
                <a:spcPts val="600"/>
              </a:spcBef>
              <a:spcAft>
                <a:spcPts val="0"/>
              </a:spcAft>
              <a:buFont typeface="Arial" pitchFamily="34" charset="0"/>
              <a:buNone/>
              <a:defRPr sz="1800" kern="1200">
                <a:solidFill>
                  <a:schemeClr val="tx2"/>
                </a:solidFill>
                <a:latin typeface="+mn-lt"/>
                <a:ea typeface="+mn-ea"/>
                <a:cs typeface="+mn-cs"/>
              </a:defRPr>
            </a:lvl1pPr>
            <a:lvl2pPr marL="0" indent="0" algn="l" defTabSz="914400" rtl="0" eaLnBrk="1" latinLnBrk="0" hangingPunct="1">
              <a:spcBef>
                <a:spcPts val="600"/>
              </a:spcBef>
              <a:spcAft>
                <a:spcPts val="0"/>
              </a:spcAft>
              <a:buFont typeface="Arial" pitchFamily="34" charset="0"/>
              <a:buNone/>
              <a:defRPr sz="1600" kern="1200">
                <a:solidFill>
                  <a:schemeClr val="tx1"/>
                </a:solidFill>
                <a:latin typeface="+mn-lt"/>
                <a:ea typeface="+mn-ea"/>
                <a:cs typeface="+mn-cs"/>
              </a:defRPr>
            </a:lvl2pPr>
            <a:lvl3pPr marL="180975" indent="-180975" algn="l" defTabSz="914400" rtl="0" eaLnBrk="1" latinLnBrk="0" hangingPunct="1">
              <a:spcBef>
                <a:spcPts val="300"/>
              </a:spcBef>
              <a:spcAft>
                <a:spcPts val="0"/>
              </a:spcAft>
              <a:buFont typeface="Arial" pitchFamily="34" charset="0"/>
              <a:buChar char="•"/>
              <a:defRPr sz="1600" kern="1200">
                <a:solidFill>
                  <a:schemeClr val="tx1"/>
                </a:solidFill>
                <a:latin typeface="+mn-lt"/>
                <a:ea typeface="+mn-ea"/>
                <a:cs typeface="+mn-cs"/>
              </a:defRPr>
            </a:lvl3pPr>
            <a:lvl4pPr marL="361950" indent="-180975" algn="l" defTabSz="914400" rtl="0" eaLnBrk="1" latinLnBrk="0" hangingPunct="1">
              <a:spcBef>
                <a:spcPts val="300"/>
              </a:spcBef>
              <a:spcAft>
                <a:spcPts val="0"/>
              </a:spcAft>
              <a:buFont typeface="Arial" pitchFamily="34" charset="0"/>
              <a:buChar char="•"/>
              <a:defRPr sz="1600" kern="1200">
                <a:solidFill>
                  <a:schemeClr val="tx1"/>
                </a:solidFill>
                <a:latin typeface="+mn-lt"/>
                <a:ea typeface="+mn-ea"/>
                <a:cs typeface="+mn-cs"/>
              </a:defRPr>
            </a:lvl4pPr>
            <a:lvl5pPr marL="542925" indent="-180975" algn="l" defTabSz="914400" rtl="0" eaLnBrk="1" latinLnBrk="0" hangingPunct="1">
              <a:spcBef>
                <a:spcPts val="300"/>
              </a:spcBef>
              <a:spcAft>
                <a:spcPts val="0"/>
              </a:spcAft>
              <a:buFont typeface="Arial" pitchFamily="34" charset="0"/>
              <a:buChar char="•"/>
              <a:defRPr sz="1600" b="0" kern="1200">
                <a:solidFill>
                  <a:schemeClr val="tx1"/>
                </a:solidFill>
                <a:latin typeface="+mn-lt"/>
                <a:ea typeface="+mn-ea"/>
                <a:cs typeface="+mn-cs"/>
              </a:defRPr>
            </a:lvl5pPr>
            <a:lvl6pPr marL="714375" indent="-180975" algn="l" defTabSz="914400" rtl="0" eaLnBrk="1" latinLnBrk="0" hangingPunct="1">
              <a:spcBef>
                <a:spcPts val="300"/>
              </a:spcBef>
              <a:spcAft>
                <a:spcPts val="0"/>
              </a:spcAft>
              <a:buFont typeface="Arial" pitchFamily="34" charset="0"/>
              <a:buChar char="•"/>
              <a:defRPr sz="1600" kern="1200">
                <a:solidFill>
                  <a:schemeClr val="tx1"/>
                </a:solidFill>
                <a:latin typeface="+mn-lt"/>
                <a:ea typeface="+mn-ea"/>
                <a:cs typeface="+mn-cs"/>
              </a:defRPr>
            </a:lvl6pPr>
            <a:lvl7pPr marL="714375" indent="-180975" algn="l" defTabSz="914400" rtl="0" eaLnBrk="1" latinLnBrk="0" hangingPunct="1">
              <a:spcBef>
                <a:spcPts val="300"/>
              </a:spcBef>
              <a:spcAft>
                <a:spcPts val="0"/>
              </a:spcAft>
              <a:buFont typeface="Arial" pitchFamily="34" charset="0"/>
              <a:buChar char="•"/>
              <a:defRPr sz="1600" kern="1200">
                <a:solidFill>
                  <a:schemeClr val="tx1"/>
                </a:solidFill>
                <a:latin typeface="+mn-lt"/>
                <a:ea typeface="+mn-ea"/>
                <a:cs typeface="+mn-cs"/>
              </a:defRPr>
            </a:lvl7pPr>
            <a:lvl8pPr marL="714375" indent="-180975" algn="l" defTabSz="914400" rtl="0" eaLnBrk="1" latinLnBrk="0" hangingPunct="1">
              <a:spcBef>
                <a:spcPts val="300"/>
              </a:spcBef>
              <a:spcAft>
                <a:spcPts val="0"/>
              </a:spcAft>
              <a:buFont typeface="Arial" pitchFamily="34" charset="0"/>
              <a:buChar char="•"/>
              <a:defRPr sz="1600" kern="1200">
                <a:solidFill>
                  <a:schemeClr val="tx1"/>
                </a:solidFill>
                <a:latin typeface="+mn-lt"/>
                <a:ea typeface="+mn-ea"/>
                <a:cs typeface="+mn-cs"/>
              </a:defRPr>
            </a:lvl8pPr>
            <a:lvl9pPr marL="714375" indent="-180975" algn="l" defTabSz="914400" rtl="0" eaLnBrk="1" latinLnBrk="0" hangingPunct="1">
              <a:spcBef>
                <a:spcPts val="300"/>
              </a:spcBef>
              <a:spcAft>
                <a:spcPts val="0"/>
              </a:spcAft>
              <a:buFont typeface="Arial" pitchFamily="34" charset="0"/>
              <a:buChar char="•"/>
              <a:defRPr sz="1600" kern="1200">
                <a:solidFill>
                  <a:schemeClr val="tx1"/>
                </a:solidFill>
                <a:latin typeface="+mn-lt"/>
                <a:ea typeface="+mn-ea"/>
                <a:cs typeface="+mn-cs"/>
              </a:defRPr>
            </a:lvl9pPr>
          </a:lstStyle>
          <a:p>
            <a:pPr lvl="2">
              <a:buFont typeface="Wingdings" panose="05000000000000000000" pitchFamily="2" charset="2"/>
              <a:buChar char="§"/>
            </a:pPr>
            <a:r>
              <a:rPr sz="1200" dirty="0" smtClean="0"/>
              <a:t>Stephan Rath</a:t>
            </a:r>
            <a:r>
              <a:rPr lang="de-CH" sz="1200" dirty="0" smtClean="0"/>
              <a:t>: </a:t>
            </a:r>
            <a:r>
              <a:rPr lang="de-CH" sz="1200" dirty="0" smtClean="0">
                <a:solidFill>
                  <a:srgbClr val="808000"/>
                </a:solidFill>
              </a:rPr>
              <a:t>stephan@soulsville.de</a:t>
            </a:r>
          </a:p>
          <a:p>
            <a:pPr lvl="2">
              <a:buFont typeface="Wingdings" panose="05000000000000000000" pitchFamily="2" charset="2"/>
              <a:buChar char="§"/>
            </a:pPr>
            <a:r>
              <a:rPr lang="de-CH" sz="1200" dirty="0" smtClean="0">
                <a:solidFill>
                  <a:srgbClr val="808000"/>
                </a:solidFill>
              </a:rPr>
              <a:t>www.erneuerbareenergien.biz</a:t>
            </a:r>
          </a:p>
          <a:p>
            <a:pPr lvl="2">
              <a:buFont typeface="Wingdings" panose="05000000000000000000" pitchFamily="2" charset="2"/>
              <a:buChar char="§"/>
            </a:pPr>
            <a:r>
              <a:rPr lang="de-CH" sz="1200" dirty="0" smtClean="0">
                <a:solidFill>
                  <a:srgbClr val="808000"/>
                </a:solidFill>
              </a:rPr>
              <a:t>www.hand11.net</a:t>
            </a:r>
          </a:p>
          <a:p>
            <a:pPr lvl="2">
              <a:buFont typeface="Wingdings" panose="05000000000000000000" pitchFamily="2" charset="2"/>
              <a:buChar char="§"/>
            </a:pPr>
            <a:r>
              <a:rPr lang="en-US" sz="1200" dirty="0" err="1" smtClean="0"/>
              <a:t>Vertrieb</a:t>
            </a:r>
            <a:r>
              <a:rPr lang="en-US" sz="1200" dirty="0" smtClean="0"/>
              <a:t> via </a:t>
            </a:r>
            <a:r>
              <a:rPr lang="en-US" sz="1200" dirty="0" err="1" smtClean="0"/>
              <a:t>Finetunes</a:t>
            </a:r>
            <a:r>
              <a:rPr lang="en-US" sz="1200" dirty="0" smtClean="0"/>
              <a:t> (Digital, </a:t>
            </a:r>
            <a:r>
              <a:rPr lang="en-US" sz="1200" dirty="0" err="1" smtClean="0"/>
              <a:t>weltweit</a:t>
            </a:r>
            <a:r>
              <a:rPr lang="en-US" sz="1200" dirty="0" smtClean="0"/>
              <a:t>), Broken </a:t>
            </a:r>
            <a:r>
              <a:rPr lang="en-US" sz="1200" dirty="0" err="1" smtClean="0"/>
              <a:t>Silince</a:t>
            </a:r>
            <a:r>
              <a:rPr lang="en-US" sz="1200" dirty="0" smtClean="0"/>
              <a:t> (Vinyl, Deutschland, </a:t>
            </a:r>
            <a:r>
              <a:rPr lang="en-US" sz="1200" dirty="0" err="1" smtClean="0"/>
              <a:t>Österreich</a:t>
            </a:r>
            <a:r>
              <a:rPr lang="en-US" sz="1200" dirty="0" smtClean="0"/>
              <a:t>, </a:t>
            </a:r>
            <a:r>
              <a:rPr lang="en-US" sz="1200" dirty="0" err="1" smtClean="0"/>
              <a:t>Schweiz</a:t>
            </a:r>
            <a:r>
              <a:rPr lang="en-US" sz="1200" dirty="0" smtClean="0"/>
              <a:t>)</a:t>
            </a:r>
            <a:endParaRPr sz="1200" dirty="0" smtClean="0">
              <a:solidFill>
                <a:schemeClr val="tx2"/>
              </a:solidFill>
            </a:endParaRPr>
          </a:p>
          <a:p>
            <a:pPr lvl="2">
              <a:buFont typeface="Wingdings" panose="05000000000000000000" pitchFamily="2" charset="2"/>
              <a:buChar char="§"/>
            </a:pPr>
            <a:endParaRPr lang="en-US" sz="1200" dirty="0" smtClean="0">
              <a:latin typeface="Arial" pitchFamily="34" charset="0"/>
            </a:endParaRP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Ellipse 6"/>
          <p:cNvSpPr/>
          <p:nvPr>
            <p:custDataLst>
              <p:tags r:id="rId1"/>
            </p:custDataLst>
          </p:nvPr>
        </p:nvSpPr>
        <p:spPr bwMode="gray">
          <a:xfrm>
            <a:off x="1835620" y="464878"/>
            <a:ext cx="2588050" cy="2629420"/>
          </a:xfrm>
          <a:prstGeom prst="ellipse">
            <a:avLst/>
          </a:prstGeom>
          <a:solidFill>
            <a:srgbClr val="264283">
              <a:alpha val="90000"/>
            </a:srgbClr>
          </a:solidFill>
          <a:ln w="9525">
            <a:solidFill>
              <a:srgbClr val="26428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16000" tIns="45720" rIns="91440" bIns="45720" numCol="1" spcCol="0" rtlCol="0" fromWordArt="0" anchor="ctr" anchorCtr="0" forceAA="0" compatLnSpc="1">
            <a:prstTxWarp prst="textNoShape">
              <a:avLst/>
            </a:prstTxWarp>
            <a:noAutofit/>
          </a:bodyPr>
          <a:lstStyle/>
          <a:p>
            <a:pPr algn="ctr">
              <a:lnSpc>
                <a:spcPct val="90000"/>
              </a:lnSpc>
              <a:spcBef>
                <a:spcPts val="300"/>
              </a:spcBef>
            </a:pPr>
            <a:r>
              <a:rPr lang="en-US" sz="3000" dirty="0" err="1" smtClean="0">
                <a:solidFill>
                  <a:schemeClr val="bg1"/>
                </a:solidFill>
                <a:latin typeface="Arial" pitchFamily="34" charset="0"/>
                <a:cs typeface="Arial" pitchFamily="34" charset="0"/>
              </a:rPr>
              <a:t>Hintergrund</a:t>
            </a:r>
            <a:r>
              <a:rPr lang="en-US" sz="3000" dirty="0" smtClean="0">
                <a:solidFill>
                  <a:schemeClr val="bg1"/>
                </a:solidFill>
                <a:latin typeface="Arial" pitchFamily="34" charset="0"/>
                <a:cs typeface="Arial" pitchFamily="34" charset="0"/>
              </a:rPr>
              <a:t> </a:t>
            </a:r>
            <a:br>
              <a:rPr lang="en-US" sz="3000" dirty="0" smtClean="0">
                <a:solidFill>
                  <a:schemeClr val="bg1"/>
                </a:solidFill>
                <a:latin typeface="Arial" pitchFamily="34" charset="0"/>
                <a:cs typeface="Arial" pitchFamily="34" charset="0"/>
              </a:rPr>
            </a:br>
            <a:r>
              <a:rPr lang="en-US" sz="3000" dirty="0" smtClean="0">
                <a:solidFill>
                  <a:schemeClr val="bg1"/>
                </a:solidFill>
                <a:latin typeface="Arial" pitchFamily="34" charset="0"/>
                <a:cs typeface="Arial" pitchFamily="34" charset="0"/>
              </a:rPr>
              <a:t>&amp; </a:t>
            </a:r>
            <a:br>
              <a:rPr lang="en-US" sz="3000" dirty="0" smtClean="0">
                <a:solidFill>
                  <a:schemeClr val="bg1"/>
                </a:solidFill>
                <a:latin typeface="Arial" pitchFamily="34" charset="0"/>
                <a:cs typeface="Arial" pitchFamily="34" charset="0"/>
              </a:rPr>
            </a:br>
            <a:r>
              <a:rPr lang="en-US" sz="3000" dirty="0" err="1" smtClean="0">
                <a:solidFill>
                  <a:schemeClr val="bg1"/>
                </a:solidFill>
                <a:latin typeface="Arial" pitchFamily="34" charset="0"/>
                <a:cs typeface="Arial" pitchFamily="34" charset="0"/>
              </a:rPr>
              <a:t>Übersicht</a:t>
            </a:r>
            <a:endParaRPr lang="en-US" sz="3000" dirty="0">
              <a:solidFill>
                <a:schemeClr val="bg1"/>
              </a:solidFill>
              <a:latin typeface="Arial" pitchFamily="34" charset="0"/>
              <a:cs typeface="Arial" pitchFamily="34" charset="0"/>
            </a:endParaRPr>
          </a:p>
        </p:txBody>
      </p:sp>
      <p:sp>
        <p:nvSpPr>
          <p:cNvPr id="8" name="Freihandform 7"/>
          <p:cNvSpPr/>
          <p:nvPr>
            <p:custDataLst>
              <p:tags r:id="rId2"/>
            </p:custDataLst>
          </p:nvPr>
        </p:nvSpPr>
        <p:spPr bwMode="gray">
          <a:xfrm>
            <a:off x="3108960" y="3146743"/>
            <a:ext cx="0" cy="2016000"/>
          </a:xfrm>
          <a:custGeom>
            <a:avLst/>
            <a:gdLst>
              <a:gd name="connsiteX0" fmla="*/ 0 w 0"/>
              <a:gd name="connsiteY0" fmla="*/ 0 h 434340"/>
              <a:gd name="connsiteX1" fmla="*/ 0 w 0"/>
              <a:gd name="connsiteY1" fmla="*/ 434340 h 434340"/>
            </a:gdLst>
            <a:ahLst/>
            <a:cxnLst>
              <a:cxn ang="0">
                <a:pos x="connsiteX0" y="connsiteY0"/>
              </a:cxn>
              <a:cxn ang="0">
                <a:pos x="connsiteX1" y="connsiteY1"/>
              </a:cxn>
            </a:cxnLst>
            <a:rect l="l" t="t" r="r" b="b"/>
            <a:pathLst>
              <a:path h="434340">
                <a:moveTo>
                  <a:pt x="0" y="0"/>
                </a:moveTo>
                <a:lnTo>
                  <a:pt x="0" y="434340"/>
                </a:lnTo>
              </a:path>
            </a:pathLst>
          </a:custGeom>
          <a:noFill/>
          <a:ln w="28575">
            <a:solidFill>
              <a:srgbClr val="2642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ihandform 10"/>
          <p:cNvSpPr/>
          <p:nvPr>
            <p:custDataLst>
              <p:tags r:id="rId3"/>
            </p:custDataLst>
          </p:nvPr>
        </p:nvSpPr>
        <p:spPr bwMode="gray">
          <a:xfrm>
            <a:off x="3108960" y="-53712"/>
            <a:ext cx="0" cy="434340"/>
          </a:xfrm>
          <a:custGeom>
            <a:avLst/>
            <a:gdLst>
              <a:gd name="connsiteX0" fmla="*/ 0 w 0"/>
              <a:gd name="connsiteY0" fmla="*/ 0 h 434340"/>
              <a:gd name="connsiteX1" fmla="*/ 0 w 0"/>
              <a:gd name="connsiteY1" fmla="*/ 434340 h 434340"/>
            </a:gdLst>
            <a:ahLst/>
            <a:cxnLst>
              <a:cxn ang="0">
                <a:pos x="connsiteX0" y="connsiteY0"/>
              </a:cxn>
              <a:cxn ang="0">
                <a:pos x="connsiteX1" y="connsiteY1"/>
              </a:cxn>
            </a:cxnLst>
            <a:rect l="l" t="t" r="r" b="b"/>
            <a:pathLst>
              <a:path h="434340">
                <a:moveTo>
                  <a:pt x="0" y="0"/>
                </a:moveTo>
                <a:lnTo>
                  <a:pt x="0" y="434340"/>
                </a:lnTo>
              </a:path>
            </a:pathLst>
          </a:custGeom>
          <a:noFill/>
          <a:ln w="28575">
            <a:solidFill>
              <a:srgbClr val="2642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1127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el 2"/>
          <p:cNvSpPr>
            <a:spLocks noGrp="1"/>
          </p:cNvSpPr>
          <p:nvPr>
            <p:ph type="title"/>
          </p:nvPr>
        </p:nvSpPr>
        <p:spPr>
          <a:xfrm>
            <a:off x="302981" y="233520"/>
            <a:ext cx="4507426" cy="576080"/>
          </a:xfrm>
        </p:spPr>
        <p:txBody>
          <a:bodyPr/>
          <a:lstStyle/>
          <a:p>
            <a:r>
              <a:rPr lang="de-CH" dirty="0" smtClean="0"/>
              <a:t>Warum machen wir das? </a:t>
            </a:r>
            <a:endParaRPr lang="de-CH" dirty="0"/>
          </a:p>
        </p:txBody>
      </p:sp>
      <p:sp>
        <p:nvSpPr>
          <p:cNvPr id="6" name="Rechteck 86"/>
          <p:cNvSpPr/>
          <p:nvPr/>
        </p:nvSpPr>
        <p:spPr bwMode="gray">
          <a:xfrm>
            <a:off x="323411" y="1183142"/>
            <a:ext cx="3048293" cy="287715"/>
          </a:xfrm>
          <a:prstGeom prst="rect">
            <a:avLst/>
          </a:prstGeom>
          <a:noFill/>
          <a:ln>
            <a:noFill/>
          </a:ln>
          <a:effectLst/>
        </p:spPr>
        <p:txBody>
          <a:bodyPr vert="horz" lIns="0" tIns="108000" rIns="90000" bIns="108000" anchor="ctr" anchorCtr="0"/>
          <a:lstStyle/>
          <a:p>
            <a:pPr hangingPunct="1">
              <a:lnSpc>
                <a:spcPct val="100000"/>
              </a:lnSpc>
              <a:spcBef>
                <a:spcPts val="600"/>
              </a:spcBef>
              <a:buFont typeface="Times New Roman" charset="0"/>
              <a:buNone/>
              <a:tabLst>
                <a:tab pos="723900" algn="l"/>
                <a:tab pos="1447800" algn="l"/>
                <a:tab pos="2171700" algn="l"/>
                <a:tab pos="2895600" algn="l"/>
              </a:tabLst>
            </a:pPr>
            <a:r>
              <a:rPr lang="de-CH" sz="1400" b="1" dirty="0">
                <a:solidFill>
                  <a:srgbClr val="007DC3"/>
                </a:solidFill>
                <a:ea typeface="Arial Unicode MS" charset="0"/>
                <a:cs typeface="Arial Unicode MS" charset="0"/>
              </a:rPr>
              <a:t>Persönlicher Hintergrund</a:t>
            </a:r>
          </a:p>
        </p:txBody>
      </p:sp>
      <p:sp>
        <p:nvSpPr>
          <p:cNvPr id="7" name="Inhaltsplatzhalter 7"/>
          <p:cNvSpPr txBox="1">
            <a:spLocks/>
          </p:cNvSpPr>
          <p:nvPr>
            <p:custDataLst>
              <p:tags r:id="rId1"/>
            </p:custDataLst>
          </p:nvPr>
        </p:nvSpPr>
        <p:spPr bwMode="gray">
          <a:xfrm>
            <a:off x="323412" y="1498180"/>
            <a:ext cx="4248588" cy="979721"/>
          </a:xfrm>
          <a:prstGeom prst="rect">
            <a:avLst/>
          </a:prstGeom>
          <a:solidFill>
            <a:schemeClr val="bg1"/>
          </a:solidFill>
          <a:ln>
            <a:noFill/>
          </a:ln>
          <a:effectLst/>
        </p:spPr>
        <p:txBody>
          <a:bodyPr wrap="square" lIns="0" tIns="36000" rIns="0" bIns="36000">
            <a:spAutoFit/>
          </a:bodyPr>
          <a:lstStyle>
            <a:defPPr>
              <a:defRPr lang="en-US"/>
            </a:defPPr>
            <a:lvl1pPr indent="0">
              <a:spcBef>
                <a:spcPts val="600"/>
              </a:spcBef>
              <a:spcAft>
                <a:spcPts val="0"/>
              </a:spcAft>
              <a:buFont typeface="Arial" pitchFamily="34" charset="0"/>
              <a:buNone/>
              <a:defRPr>
                <a:solidFill>
                  <a:schemeClr val="tx2"/>
                </a:solidFill>
              </a:defRPr>
            </a:lvl1pPr>
            <a:lvl2pPr marL="0" indent="0">
              <a:spcBef>
                <a:spcPts val="600"/>
              </a:spcBef>
              <a:spcAft>
                <a:spcPts val="0"/>
              </a:spcAft>
              <a:buFont typeface="Arial" pitchFamily="34" charset="0"/>
              <a:buNone/>
              <a:defRPr sz="1600"/>
            </a:lvl2pPr>
            <a:lvl3pPr marL="0" lvl="2" indent="0">
              <a:spcBef>
                <a:spcPts val="300"/>
              </a:spcBef>
              <a:spcAft>
                <a:spcPts val="0"/>
              </a:spcAft>
              <a:buFont typeface="Arial" pitchFamily="34" charset="0"/>
              <a:buNone/>
              <a:defRPr sz="1050">
                <a:solidFill>
                  <a:srgbClr val="000000"/>
                </a:solidFill>
              </a:defRPr>
            </a:lvl3pPr>
            <a:lvl4pPr marL="361950" indent="-180975">
              <a:spcBef>
                <a:spcPts val="300"/>
              </a:spcBef>
              <a:spcAft>
                <a:spcPts val="0"/>
              </a:spcAft>
              <a:buFont typeface="Arial" pitchFamily="34" charset="0"/>
              <a:buChar char="•"/>
              <a:defRPr sz="1600"/>
            </a:lvl4pPr>
            <a:lvl5pPr marL="542925" indent="-180975">
              <a:spcBef>
                <a:spcPts val="300"/>
              </a:spcBef>
              <a:spcAft>
                <a:spcPts val="0"/>
              </a:spcAft>
              <a:buFont typeface="Arial" pitchFamily="34" charset="0"/>
              <a:buChar char="•"/>
              <a:defRPr sz="1600" b="0"/>
            </a:lvl5pPr>
            <a:lvl6pPr marL="714375" indent="-180975">
              <a:spcBef>
                <a:spcPts val="300"/>
              </a:spcBef>
              <a:spcAft>
                <a:spcPts val="0"/>
              </a:spcAft>
              <a:buFont typeface="Arial" pitchFamily="34" charset="0"/>
              <a:buChar char="•"/>
              <a:defRPr sz="1600"/>
            </a:lvl6pPr>
            <a:lvl7pPr marL="714375" indent="-180975">
              <a:spcBef>
                <a:spcPts val="300"/>
              </a:spcBef>
              <a:spcAft>
                <a:spcPts val="0"/>
              </a:spcAft>
              <a:buFont typeface="Arial" pitchFamily="34" charset="0"/>
              <a:buChar char="•"/>
              <a:defRPr sz="1600"/>
            </a:lvl7pPr>
            <a:lvl8pPr marL="714375" indent="-180975">
              <a:spcBef>
                <a:spcPts val="300"/>
              </a:spcBef>
              <a:spcAft>
                <a:spcPts val="0"/>
              </a:spcAft>
              <a:buFont typeface="Arial" pitchFamily="34" charset="0"/>
              <a:buChar char="•"/>
              <a:defRPr sz="1600"/>
            </a:lvl8pPr>
            <a:lvl9pPr marL="714375" indent="-180975">
              <a:spcBef>
                <a:spcPts val="300"/>
              </a:spcBef>
              <a:spcAft>
                <a:spcPts val="0"/>
              </a:spcAft>
              <a:buFont typeface="Arial" pitchFamily="34" charset="0"/>
              <a:buChar char="•"/>
              <a:defRPr sz="1600"/>
            </a:lvl9pPr>
          </a:lstStyle>
          <a:p>
            <a:pPr marL="177800" lvl="2" indent="-177800">
              <a:buFont typeface="Arial"/>
              <a:buChar char="•"/>
            </a:pPr>
            <a:r>
              <a:rPr lang="de-CH" sz="1200" b="1" dirty="0" smtClean="0"/>
              <a:t>Obsolete Formate: </a:t>
            </a:r>
            <a:r>
              <a:rPr lang="de-DE" sz="1200" dirty="0" smtClean="0">
                <a:ea typeface="Arial Unicode MS" charset="0"/>
                <a:cs typeface="Arial Unicode MS" charset="0"/>
              </a:rPr>
              <a:t>Bandformate und der einsame </a:t>
            </a:r>
            <a:r>
              <a:rPr lang="de-DE" sz="1200" dirty="0" err="1" smtClean="0">
                <a:ea typeface="Arial Unicode MS" charset="0"/>
                <a:cs typeface="Arial Unicode MS" charset="0"/>
              </a:rPr>
              <a:t>Producer</a:t>
            </a:r>
            <a:r>
              <a:rPr lang="de-DE" sz="1200" dirty="0" smtClean="0">
                <a:ea typeface="Arial Unicode MS" charset="0"/>
                <a:cs typeface="Arial Unicode MS" charset="0"/>
              </a:rPr>
              <a:t> sind langweilig geworden. Diese Geschichten erscheinen </a:t>
            </a:r>
            <a:r>
              <a:rPr lang="de-DE" sz="1200" dirty="0" err="1" smtClean="0">
                <a:ea typeface="Arial Unicode MS" charset="0"/>
                <a:cs typeface="Arial Unicode MS" charset="0"/>
              </a:rPr>
              <a:t>auserzählt</a:t>
            </a:r>
            <a:endParaRPr lang="de-CH" sz="1200" dirty="0" smtClean="0"/>
          </a:p>
          <a:p>
            <a:pPr marL="177800" lvl="2" indent="-177800">
              <a:buFont typeface="Arial"/>
              <a:buChar char="•"/>
            </a:pPr>
            <a:r>
              <a:rPr lang="de-CH" sz="1200" b="1" dirty="0" smtClean="0"/>
              <a:t>Endpunkt: </a:t>
            </a:r>
            <a:r>
              <a:rPr lang="de-DE" sz="1200" dirty="0" smtClean="0">
                <a:ea typeface="Arial Unicode MS" charset="0"/>
                <a:cs typeface="Arial Unicode MS" charset="0"/>
              </a:rPr>
              <a:t>Dance- und </a:t>
            </a:r>
            <a:r>
              <a:rPr lang="de-DE" sz="1200" dirty="0" err="1" smtClean="0">
                <a:ea typeface="Arial Unicode MS" charset="0"/>
                <a:cs typeface="Arial Unicode MS" charset="0"/>
              </a:rPr>
              <a:t>Indie/Bandmusik</a:t>
            </a:r>
            <a:r>
              <a:rPr lang="de-DE" sz="1200" dirty="0" smtClean="0">
                <a:ea typeface="Arial Unicode MS" charset="0"/>
                <a:cs typeface="Arial Unicode MS" charset="0"/>
              </a:rPr>
              <a:t> sind an einem Endpunkt angekommen</a:t>
            </a:r>
            <a:r>
              <a:rPr sz="1200" dirty="0" smtClean="0"/>
              <a:t> </a:t>
            </a:r>
            <a:r>
              <a:rPr lang="de-DE" sz="1200" dirty="0" smtClean="0"/>
              <a:t> </a:t>
            </a:r>
          </a:p>
        </p:txBody>
      </p:sp>
      <p:cxnSp>
        <p:nvCxnSpPr>
          <p:cNvPr id="10" name="Gerade Verbindung 4"/>
          <p:cNvCxnSpPr/>
          <p:nvPr/>
        </p:nvCxnSpPr>
        <p:spPr>
          <a:xfrm rot="16200000" flipH="1">
            <a:off x="3898481" y="2044281"/>
            <a:ext cx="1764002" cy="14836"/>
          </a:xfrm>
          <a:prstGeom prst="line">
            <a:avLst/>
          </a:prstGeom>
          <a:ln w="9525">
            <a:solidFill>
              <a:schemeClr val="accent3"/>
            </a:solidFill>
            <a:tailEnd type="none"/>
          </a:ln>
        </p:spPr>
        <p:style>
          <a:lnRef idx="1">
            <a:schemeClr val="accent1"/>
          </a:lnRef>
          <a:fillRef idx="0">
            <a:schemeClr val="accent1"/>
          </a:fillRef>
          <a:effectRef idx="0">
            <a:schemeClr val="accent1"/>
          </a:effectRef>
          <a:fontRef idx="minor">
            <a:schemeClr val="tx1"/>
          </a:fontRef>
        </p:style>
      </p:cxnSp>
      <p:sp>
        <p:nvSpPr>
          <p:cNvPr id="11" name="Gleichschenkliges Dreieck 59"/>
          <p:cNvSpPr/>
          <p:nvPr/>
        </p:nvSpPr>
        <p:spPr bwMode="gray">
          <a:xfrm rot="16200000" flipV="1">
            <a:off x="4694803" y="1862114"/>
            <a:ext cx="277436" cy="108261"/>
          </a:xfrm>
          <a:prstGeom prst="triangle">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de-CH" sz="1000" dirty="0" smtClean="0">
              <a:solidFill>
                <a:schemeClr val="tx1"/>
              </a:solidFill>
              <a:latin typeface="+mj-lt"/>
              <a:cs typeface="Arial" pitchFamily="34" charset="0"/>
            </a:endParaRPr>
          </a:p>
        </p:txBody>
      </p:sp>
      <p:sp>
        <p:nvSpPr>
          <p:cNvPr id="26" name="Rechteck 88"/>
          <p:cNvSpPr/>
          <p:nvPr/>
        </p:nvSpPr>
        <p:spPr bwMode="gray">
          <a:xfrm>
            <a:off x="5062188" y="1168400"/>
            <a:ext cx="3726212" cy="330199"/>
          </a:xfrm>
          <a:prstGeom prst="rect">
            <a:avLst/>
          </a:prstGeom>
          <a:noFill/>
          <a:ln>
            <a:noFill/>
          </a:ln>
          <a:effectLst/>
        </p:spPr>
        <p:txBody>
          <a:bodyPr vert="horz" lIns="0" tIns="108000" rIns="90000" bIns="108000" anchor="ctr" anchorCtr="0"/>
          <a:lstStyle/>
          <a:p>
            <a:pPr hangingPunct="1">
              <a:lnSpc>
                <a:spcPct val="100000"/>
              </a:lnSpc>
              <a:spcBef>
                <a:spcPts val="600"/>
              </a:spcBef>
              <a:tabLst>
                <a:tab pos="723900" algn="l"/>
                <a:tab pos="1447800" algn="l"/>
                <a:tab pos="2171700" algn="l"/>
                <a:tab pos="2895600" algn="l"/>
                <a:tab pos="3619500" algn="l"/>
              </a:tabLst>
            </a:pPr>
            <a:r>
              <a:rPr lang="de-CH" sz="1400" b="1" dirty="0">
                <a:solidFill>
                  <a:srgbClr val="264283"/>
                </a:solidFill>
                <a:ea typeface="Arial Unicode MS" charset="0"/>
                <a:cs typeface="Arial Unicode MS" charset="0"/>
              </a:rPr>
              <a:t>Gesellschaftlicher Hintergrund</a:t>
            </a:r>
          </a:p>
        </p:txBody>
      </p:sp>
      <p:sp>
        <p:nvSpPr>
          <p:cNvPr id="29" name="Inhaltsplatzhalter 7"/>
          <p:cNvSpPr txBox="1">
            <a:spLocks/>
          </p:cNvSpPr>
          <p:nvPr>
            <p:custDataLst>
              <p:tags r:id="rId2"/>
            </p:custDataLst>
          </p:nvPr>
        </p:nvSpPr>
        <p:spPr bwMode="gray">
          <a:xfrm>
            <a:off x="5062188" y="1498180"/>
            <a:ext cx="3891312" cy="1315505"/>
          </a:xfrm>
          <a:prstGeom prst="rect">
            <a:avLst/>
          </a:prstGeom>
          <a:noFill/>
          <a:ln>
            <a:noFill/>
          </a:ln>
          <a:effectLst/>
        </p:spPr>
        <p:txBody>
          <a:bodyPr wrap="square" lIns="0" tIns="36000" rIns="0" bIns="36000">
            <a:spAutoFit/>
          </a:bodyPr>
          <a:lstStyle>
            <a:defPPr>
              <a:defRPr lang="en-US"/>
            </a:defPPr>
            <a:lvl1pPr indent="0">
              <a:spcBef>
                <a:spcPts val="600"/>
              </a:spcBef>
              <a:spcAft>
                <a:spcPts val="0"/>
              </a:spcAft>
              <a:buFont typeface="Arial" pitchFamily="34" charset="0"/>
              <a:buNone/>
              <a:defRPr sz="1000"/>
            </a:lvl1pPr>
            <a:lvl2pPr marL="0" indent="0">
              <a:spcBef>
                <a:spcPts val="600"/>
              </a:spcBef>
              <a:spcAft>
                <a:spcPts val="0"/>
              </a:spcAft>
              <a:buFont typeface="Arial" pitchFamily="34" charset="0"/>
              <a:buNone/>
              <a:defRPr sz="1600"/>
            </a:lvl2pPr>
            <a:lvl3pPr marL="0" lvl="2" indent="0">
              <a:spcBef>
                <a:spcPts val="300"/>
              </a:spcBef>
              <a:spcAft>
                <a:spcPts val="0"/>
              </a:spcAft>
              <a:buFont typeface="Arial" pitchFamily="34" charset="0"/>
              <a:buNone/>
              <a:defRPr sz="1050">
                <a:solidFill>
                  <a:srgbClr val="000000"/>
                </a:solidFill>
              </a:defRPr>
            </a:lvl3pPr>
            <a:lvl4pPr marL="361950" indent="-180975">
              <a:spcBef>
                <a:spcPts val="300"/>
              </a:spcBef>
              <a:spcAft>
                <a:spcPts val="0"/>
              </a:spcAft>
              <a:buFont typeface="Arial" pitchFamily="34" charset="0"/>
              <a:buChar char="•"/>
              <a:defRPr sz="1600"/>
            </a:lvl4pPr>
            <a:lvl5pPr marL="542925" indent="-180975">
              <a:spcBef>
                <a:spcPts val="300"/>
              </a:spcBef>
              <a:spcAft>
                <a:spcPts val="0"/>
              </a:spcAft>
              <a:buFont typeface="Arial" pitchFamily="34" charset="0"/>
              <a:buChar char="•"/>
              <a:defRPr sz="1600" b="0"/>
            </a:lvl5pPr>
            <a:lvl6pPr marL="714375" indent="-180975">
              <a:spcBef>
                <a:spcPts val="300"/>
              </a:spcBef>
              <a:spcAft>
                <a:spcPts val="0"/>
              </a:spcAft>
              <a:buFont typeface="Arial" pitchFamily="34" charset="0"/>
              <a:buChar char="•"/>
              <a:defRPr sz="1600"/>
            </a:lvl6pPr>
            <a:lvl7pPr marL="714375" indent="-180975">
              <a:spcBef>
                <a:spcPts val="300"/>
              </a:spcBef>
              <a:spcAft>
                <a:spcPts val="0"/>
              </a:spcAft>
              <a:buFont typeface="Arial" pitchFamily="34" charset="0"/>
              <a:buChar char="•"/>
              <a:defRPr sz="1600"/>
            </a:lvl7pPr>
            <a:lvl8pPr marL="714375" indent="-180975">
              <a:spcBef>
                <a:spcPts val="300"/>
              </a:spcBef>
              <a:spcAft>
                <a:spcPts val="0"/>
              </a:spcAft>
              <a:buFont typeface="Arial" pitchFamily="34" charset="0"/>
              <a:buChar char="•"/>
              <a:defRPr sz="1600"/>
            </a:lvl8pPr>
            <a:lvl9pPr marL="714375" indent="-180975">
              <a:spcBef>
                <a:spcPts val="300"/>
              </a:spcBef>
              <a:spcAft>
                <a:spcPts val="0"/>
              </a:spcAft>
              <a:buFont typeface="Arial" pitchFamily="34" charset="0"/>
              <a:buChar char="•"/>
              <a:defRPr sz="1600"/>
            </a:lvl9pPr>
          </a:lstStyle>
          <a:p>
            <a:pPr marL="177800" lvl="2" indent="-177800">
              <a:buFont typeface="Arial"/>
              <a:buChar char="•"/>
            </a:pPr>
            <a:r>
              <a:rPr lang="de-DE" sz="1200" b="1" dirty="0" smtClean="0">
                <a:ea typeface="Arial Unicode MS" charset="0"/>
                <a:cs typeface="Arial Unicode MS" charset="0"/>
              </a:rPr>
              <a:t>Neue, unangenehme Situation</a:t>
            </a:r>
            <a:r>
              <a:rPr lang="de-DE" sz="1200" dirty="0" smtClean="0">
                <a:ea typeface="Arial Unicode MS" charset="0"/>
                <a:cs typeface="Arial Unicode MS" charset="0"/>
              </a:rPr>
              <a:t>: Es gibt eine neue gesellschaftliche Situation, die nicht besonders prickelnd ist. Es findet ein rückwärtsgewandter gesellschaftlicher Paradigmenwechsel statt (Neue Rechte, neuer </a:t>
            </a:r>
            <a:r>
              <a:rPr lang="de-DE" sz="1200" dirty="0" err="1" smtClean="0">
                <a:ea typeface="Arial Unicode MS" charset="0"/>
                <a:cs typeface="Arial Unicode MS" charset="0"/>
              </a:rPr>
              <a:t>Backlash</a:t>
            </a:r>
            <a:r>
              <a:rPr lang="de-DE" sz="1200" dirty="0" smtClean="0">
                <a:ea typeface="Arial Unicode MS" charset="0"/>
                <a:cs typeface="Arial Unicode MS" charset="0"/>
              </a:rPr>
              <a:t>, neue Mauern, neue Haufen Scheiße)  </a:t>
            </a:r>
            <a:r>
              <a:rPr lang="de-DE" sz="1200" dirty="0" smtClean="0"/>
              <a:t>  </a:t>
            </a:r>
          </a:p>
          <a:p>
            <a:pPr marL="177800" lvl="2" indent="-177800">
              <a:buFont typeface="Arial"/>
              <a:buChar char="•"/>
            </a:pPr>
            <a:r>
              <a:rPr lang="de-DE" sz="1200" b="1" dirty="0" smtClean="0"/>
              <a:t>Fehlende Strategien: </a:t>
            </a:r>
            <a:r>
              <a:rPr lang="de-DE" sz="1200" dirty="0" smtClean="0">
                <a:ea typeface="Arial Unicode MS" charset="0"/>
                <a:cs typeface="Arial Unicode MS" charset="0"/>
              </a:rPr>
              <a:t>Es fehlt an Gegenentwürfen</a:t>
            </a:r>
            <a:endParaRPr lang="de-DE" sz="1200" dirty="0" smtClean="0"/>
          </a:p>
        </p:txBody>
      </p:sp>
      <p:cxnSp>
        <p:nvCxnSpPr>
          <p:cNvPr id="32" name="Gerade Verbindung 10"/>
          <p:cNvCxnSpPr/>
          <p:nvPr/>
        </p:nvCxnSpPr>
        <p:spPr bwMode="gray">
          <a:xfrm>
            <a:off x="323409" y="1470260"/>
            <a:ext cx="295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10"/>
          <p:cNvCxnSpPr/>
          <p:nvPr/>
        </p:nvCxnSpPr>
        <p:spPr bwMode="gray">
          <a:xfrm>
            <a:off x="5062188" y="1464430"/>
            <a:ext cx="226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Gleichschenkliges Dreieck 86"/>
          <p:cNvSpPr/>
          <p:nvPr/>
        </p:nvSpPr>
        <p:spPr bwMode="gray">
          <a:xfrm rot="10800000">
            <a:off x="3823395" y="3341838"/>
            <a:ext cx="1750779" cy="226601"/>
          </a:xfrm>
          <a:prstGeom prst="triangle">
            <a:avLst/>
          </a:prstGeom>
          <a:solidFill>
            <a:schemeClr val="bg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dirty="0" smtClean="0">
              <a:solidFill>
                <a:schemeClr val="tx1"/>
              </a:solidFill>
              <a:latin typeface="Arial" pitchFamily="34" charset="0"/>
              <a:cs typeface="Arial" pitchFamily="34" charset="0"/>
            </a:endParaRPr>
          </a:p>
        </p:txBody>
      </p:sp>
      <p:sp>
        <p:nvSpPr>
          <p:cNvPr id="14" name="Rectangle 10"/>
          <p:cNvSpPr>
            <a:spLocks noChangeArrowheads="1"/>
          </p:cNvSpPr>
          <p:nvPr/>
        </p:nvSpPr>
        <p:spPr bwMode="auto">
          <a:xfrm>
            <a:off x="404812" y="3716338"/>
            <a:ext cx="8129587" cy="658129"/>
          </a:xfrm>
          <a:prstGeom prst="rect">
            <a:avLst/>
          </a:prstGeom>
          <a:gradFill rotWithShape="0">
            <a:gsLst>
              <a:gs pos="0">
                <a:srgbClr val="ADB6DD"/>
              </a:gs>
              <a:gs pos="100000">
                <a:srgbClr val="E8EBF6"/>
              </a:gs>
            </a:gsLst>
            <a:lin ang="16200000" scaled="1"/>
          </a:gradFill>
          <a:ln w="9360">
            <a:solidFill>
              <a:srgbClr val="233F82"/>
            </a:solidFill>
            <a:round/>
            <a:headEnd/>
            <a:tailEnd/>
          </a:ln>
          <a:effectLst/>
        </p:spPr>
        <p:txBody>
          <a:bodyPr wrap="square" lIns="54000" tIns="27000" rIns="54000" bIns="27000" anchor="ctr">
            <a:prstTxWarp prst="textNoShape">
              <a:avLst/>
            </a:prstTxWarp>
            <a:spAutoFit/>
          </a:bodyPr>
          <a:lstStyle/>
          <a:p>
            <a:pPr marL="177800" lvl="2" indent="-177800">
              <a:buFont typeface="Arial"/>
              <a:buChar char="•"/>
              <a:tabLst>
                <a:tab pos="723900" algn="l"/>
                <a:tab pos="1447800" algn="l"/>
                <a:tab pos="2171700" algn="l"/>
                <a:tab pos="2895600" algn="l"/>
                <a:tab pos="3619500" algn="l"/>
                <a:tab pos="4343400" algn="l"/>
                <a:tab pos="5067300" algn="l"/>
                <a:tab pos="5791200" algn="l"/>
                <a:tab pos="6515100" algn="l"/>
                <a:tab pos="7239000" algn="l"/>
              </a:tabLst>
            </a:pPr>
            <a:r>
              <a:rPr lang="de-DE" sz="1400" b="1" dirty="0">
                <a:solidFill>
                  <a:schemeClr val="dk1"/>
                </a:solidFill>
                <a:latin typeface="+mn-lt"/>
              </a:rPr>
              <a:t>Es braucht Neues! </a:t>
            </a:r>
            <a:r>
              <a:rPr lang="de-DE" sz="1400" dirty="0">
                <a:solidFill>
                  <a:schemeClr val="dk1"/>
                </a:solidFill>
                <a:latin typeface="+mn-lt"/>
              </a:rPr>
              <a:t>Das Vakuum muss gefüllt werden. Es braucht neu gedachte Musik. Es braucht Ekstase und </a:t>
            </a:r>
            <a:r>
              <a:rPr lang="de-DE" sz="1400" dirty="0" smtClean="0">
                <a:solidFill>
                  <a:schemeClr val="dk1"/>
                </a:solidFill>
                <a:latin typeface="+mn-lt"/>
              </a:rPr>
              <a:t>weißes </a:t>
            </a:r>
            <a:r>
              <a:rPr lang="de-DE" sz="1400" dirty="0">
                <a:solidFill>
                  <a:schemeClr val="dk1"/>
                </a:solidFill>
                <a:latin typeface="+mn-lt"/>
              </a:rPr>
              <a:t>Rauschen.</a:t>
            </a:r>
            <a:r>
              <a:rPr lang="de-DE" sz="1400" dirty="0" smtClean="0">
                <a:solidFill>
                  <a:schemeClr val="dk1"/>
                </a:solidFill>
                <a:latin typeface="+mn-lt"/>
              </a:rPr>
              <a:t> </a:t>
            </a:r>
          </a:p>
          <a:p>
            <a:pPr marL="177800" lvl="2" indent="-176213" hangingPunct="1">
              <a:lnSpc>
                <a:spcPct val="100000"/>
              </a:lnSpc>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Lst>
            </a:pPr>
            <a:endParaRPr lang="de-DE" sz="1400" dirty="0">
              <a:solidFill>
                <a:srgbClr val="000000"/>
              </a:solidFill>
              <a:ea typeface="Arial Unicode MS" charset="0"/>
              <a:cs typeface="Arial Unicode MS" charset="0"/>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719945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7" name="Rectangle 1"/>
          <p:cNvSpPr>
            <a:spLocks noChangeArrowheads="1"/>
          </p:cNvSpPr>
          <p:nvPr/>
        </p:nvSpPr>
        <p:spPr bwMode="auto">
          <a:xfrm>
            <a:off x="596900" y="3962400"/>
            <a:ext cx="8235950" cy="1011238"/>
          </a:xfrm>
          <a:prstGeom prst="rect">
            <a:avLst/>
          </a:prstGeom>
          <a:gradFill rotWithShape="0">
            <a:gsLst>
              <a:gs pos="0">
                <a:srgbClr val="ADB6DD"/>
              </a:gs>
              <a:gs pos="100000">
                <a:srgbClr val="E8EBF6"/>
              </a:gs>
            </a:gsLst>
            <a:lin ang="16200000" scaled="1"/>
          </a:gradFill>
          <a:ln w="9360">
            <a:solidFill>
              <a:srgbClr val="233F82"/>
            </a:solidFill>
            <a:round/>
            <a:headEnd/>
            <a:tailEnd/>
          </a:ln>
          <a:effectLst/>
        </p:spPr>
        <p:txBody>
          <a:bodyPr lIns="54000" tIns="27000" rIns="54000" bIns="27000" anchor="ctr">
            <a:prstTxWarp prst="textNoShape">
              <a:avLst/>
            </a:prstTxWarp>
          </a:bodyPr>
          <a:lstStyle/>
          <a:p>
            <a:pPr algn="ct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de-DE" sz="1400">
                <a:solidFill>
                  <a:srgbClr val="000000"/>
                </a:solidFill>
                <a:ea typeface="Arial Unicode MS" charset="0"/>
                <a:cs typeface="Arial Unicode MS" charset="0"/>
              </a:rPr>
              <a:t>               Aus diesen Gründen haben sich diese drei Typen zusammengetan</a:t>
            </a:r>
          </a:p>
        </p:txBody>
      </p:sp>
      <p:grpSp>
        <p:nvGrpSpPr>
          <p:cNvPr id="9218" name="Group 2"/>
          <p:cNvGrpSpPr>
            <a:grpSpLocks/>
          </p:cNvGrpSpPr>
          <p:nvPr/>
        </p:nvGrpSpPr>
        <p:grpSpPr bwMode="auto">
          <a:xfrm>
            <a:off x="722313" y="4256088"/>
            <a:ext cx="685800" cy="476250"/>
            <a:chOff x="455" y="2681"/>
            <a:chExt cx="432" cy="300"/>
          </a:xfrm>
        </p:grpSpPr>
        <p:sp>
          <p:nvSpPr>
            <p:cNvPr id="9219" name="Freeform 3"/>
            <p:cNvSpPr>
              <a:spLocks noChangeArrowheads="1"/>
            </p:cNvSpPr>
            <p:nvPr/>
          </p:nvSpPr>
          <p:spPr bwMode="auto">
            <a:xfrm>
              <a:off x="557" y="2780"/>
              <a:ext cx="206" cy="201"/>
            </a:xfrm>
            <a:custGeom>
              <a:avLst/>
              <a:gdLst>
                <a:gd name="G0" fmla="*/ 198 229 1"/>
                <a:gd name="G1" fmla="*/ G0 1 229"/>
                <a:gd name="G2" fmla="*/ 1 0 51712"/>
                <a:gd name="G3" fmla="*/ G2 223 1"/>
                <a:gd name="G4" fmla="*/ G3 1 223"/>
                <a:gd name="G5" fmla="*/ 31 229 1"/>
                <a:gd name="G6" fmla="*/ G5 1 229"/>
                <a:gd name="G7" fmla="*/ 1 0 51712"/>
                <a:gd name="G8" fmla="*/ G7 223 1"/>
                <a:gd name="G9" fmla="*/ G8 1 223"/>
                <a:gd name="G10" fmla="*/ 1 0 51712"/>
                <a:gd name="G11" fmla="*/ G10 229 1"/>
                <a:gd name="G12" fmla="*/ G11 1 229"/>
                <a:gd name="G13" fmla="*/ 31 223 1"/>
                <a:gd name="G14" fmla="*/ G13 1 223"/>
                <a:gd name="G15" fmla="*/ 1 0 51712"/>
                <a:gd name="G16" fmla="*/ G15 229 1"/>
                <a:gd name="G17" fmla="*/ G16 1 229"/>
                <a:gd name="G18" fmla="*/ 142 223 1"/>
                <a:gd name="G19" fmla="*/ G18 1 223"/>
                <a:gd name="G20" fmla="*/ 31 229 1"/>
                <a:gd name="G21" fmla="*/ G20 1 229"/>
                <a:gd name="G22" fmla="*/ 173 223 1"/>
                <a:gd name="G23" fmla="*/ G22 1 223"/>
                <a:gd name="G24" fmla="*/ 126 229 1"/>
                <a:gd name="G25" fmla="*/ G24 1 229"/>
                <a:gd name="G26" fmla="*/ 173 223 1"/>
                <a:gd name="G27" fmla="*/ G26 1 223"/>
                <a:gd name="G28" fmla="*/ 217 229 1"/>
                <a:gd name="G29" fmla="*/ G28 1 229"/>
                <a:gd name="G30" fmla="*/ 223 223 1"/>
                <a:gd name="G31" fmla="*/ G30 1 223"/>
                <a:gd name="G32" fmla="*/ 200 229 1"/>
                <a:gd name="G33" fmla="*/ G32 1 229"/>
                <a:gd name="G34" fmla="*/ 173 223 1"/>
                <a:gd name="G35" fmla="*/ G34 1 223"/>
                <a:gd name="G36" fmla="*/ 229 229 1"/>
                <a:gd name="G37" fmla="*/ G36 1 229"/>
                <a:gd name="G38" fmla="*/ 142 223 1"/>
                <a:gd name="G39" fmla="*/ G38 1 223"/>
                <a:gd name="G40" fmla="*/ 229 229 1"/>
                <a:gd name="G41" fmla="*/ G40 1 229"/>
                <a:gd name="G42" fmla="*/ 31 223 1"/>
                <a:gd name="G43" fmla="*/ G42 1 223"/>
                <a:gd name="G44" fmla="*/ 198 229 1"/>
                <a:gd name="G45" fmla="*/ G44 1 229"/>
                <a:gd name="G46" fmla="*/ 1 0 51712"/>
                <a:gd name="G47" fmla="*/ G46 223 1"/>
                <a:gd name="G48" fmla="*/ G47 1 223"/>
                <a:gd name="G49" fmla="*/ 110 229 1"/>
                <a:gd name="G50" fmla="*/ G49 1 229"/>
                <a:gd name="G51" fmla="*/ 44 223 1"/>
                <a:gd name="G52" fmla="*/ G51 1 223"/>
                <a:gd name="G53" fmla="*/ 38 229 1"/>
                <a:gd name="G54" fmla="*/ G53 1 229"/>
                <a:gd name="G55" fmla="*/ 44 223 1"/>
                <a:gd name="G56" fmla="*/ G55 1 223"/>
                <a:gd name="G57" fmla="*/ 31 229 1"/>
                <a:gd name="G58" fmla="*/ G57 1 229"/>
                <a:gd name="G59" fmla="*/ 37 223 1"/>
                <a:gd name="G60" fmla="*/ G59 1 223"/>
                <a:gd name="G61" fmla="*/ 38 229 1"/>
                <a:gd name="G62" fmla="*/ G61 1 229"/>
                <a:gd name="G63" fmla="*/ 30 223 1"/>
                <a:gd name="G64" fmla="*/ G63 1 223"/>
                <a:gd name="G65" fmla="*/ 110 229 1"/>
                <a:gd name="G66" fmla="*/ G65 1 229"/>
                <a:gd name="G67" fmla="*/ 30 223 1"/>
                <a:gd name="G68" fmla="*/ G67 1 223"/>
                <a:gd name="G69" fmla="*/ 117 229 1"/>
                <a:gd name="G70" fmla="*/ G69 1 229"/>
                <a:gd name="G71" fmla="*/ 37 223 1"/>
                <a:gd name="G72" fmla="*/ G71 1 223"/>
                <a:gd name="G73" fmla="*/ 110 229 1"/>
                <a:gd name="G74" fmla="*/ G73 1 229"/>
                <a:gd name="G75" fmla="*/ 44 223 1"/>
                <a:gd name="G76" fmla="*/ G75 1 223"/>
                <a:gd name="G77" fmla="+- 229 0 0"/>
                <a:gd name="G78" fmla="+- 223 0 0"/>
              </a:gdLst>
              <a:ahLst/>
              <a:cxnLst>
                <a:cxn ang="0">
                  <a:pos x="198" y="0"/>
                </a:cxn>
                <a:cxn ang="0">
                  <a:pos x="31" y="0"/>
                </a:cxn>
                <a:cxn ang="0">
                  <a:pos x="0" y="31"/>
                </a:cxn>
                <a:cxn ang="0">
                  <a:pos x="0" y="142"/>
                </a:cxn>
                <a:cxn ang="0">
                  <a:pos x="31" y="173"/>
                </a:cxn>
                <a:cxn ang="0">
                  <a:pos x="126" y="173"/>
                </a:cxn>
                <a:cxn ang="0">
                  <a:pos x="217" y="223"/>
                </a:cxn>
                <a:cxn ang="0">
                  <a:pos x="200" y="173"/>
                </a:cxn>
                <a:cxn ang="0">
                  <a:pos x="229" y="142"/>
                </a:cxn>
                <a:cxn ang="0">
                  <a:pos x="229" y="31"/>
                </a:cxn>
                <a:cxn ang="0">
                  <a:pos x="198" y="0"/>
                </a:cxn>
                <a:cxn ang="0">
                  <a:pos x="110" y="44"/>
                </a:cxn>
                <a:cxn ang="0">
                  <a:pos x="38" y="44"/>
                </a:cxn>
                <a:cxn ang="0">
                  <a:pos x="31" y="37"/>
                </a:cxn>
                <a:cxn ang="0">
                  <a:pos x="38" y="30"/>
                </a:cxn>
                <a:cxn ang="0">
                  <a:pos x="110" y="30"/>
                </a:cxn>
                <a:cxn ang="0">
                  <a:pos x="117" y="37"/>
                </a:cxn>
                <a:cxn ang="0">
                  <a:pos x="110" y="44"/>
                </a:cxn>
              </a:cxnLst>
              <a:rect l="0" t="0" r="r" b="b"/>
              <a:pathLst>
                <a:path w="229" h="223">
                  <a:moveTo>
                    <a:pt x="198" y="0"/>
                  </a:moveTo>
                  <a:cubicBezTo>
                    <a:pt x="31" y="0"/>
                    <a:pt x="31" y="0"/>
                    <a:pt x="31" y="0"/>
                  </a:cubicBezTo>
                  <a:cubicBezTo>
                    <a:pt x="14" y="0"/>
                    <a:pt x="0" y="14"/>
                    <a:pt x="0" y="31"/>
                  </a:cubicBezTo>
                  <a:cubicBezTo>
                    <a:pt x="0" y="142"/>
                    <a:pt x="0" y="142"/>
                    <a:pt x="0" y="142"/>
                  </a:cubicBezTo>
                  <a:cubicBezTo>
                    <a:pt x="0" y="159"/>
                    <a:pt x="14" y="173"/>
                    <a:pt x="31" y="173"/>
                  </a:cubicBezTo>
                  <a:cubicBezTo>
                    <a:pt x="126" y="173"/>
                    <a:pt x="126" y="173"/>
                    <a:pt x="126" y="173"/>
                  </a:cubicBezTo>
                  <a:cubicBezTo>
                    <a:pt x="217" y="223"/>
                    <a:pt x="217" y="223"/>
                    <a:pt x="217" y="223"/>
                  </a:cubicBezTo>
                  <a:cubicBezTo>
                    <a:pt x="200" y="173"/>
                    <a:pt x="200" y="173"/>
                    <a:pt x="200" y="173"/>
                  </a:cubicBezTo>
                  <a:cubicBezTo>
                    <a:pt x="216" y="172"/>
                    <a:pt x="229" y="159"/>
                    <a:pt x="229" y="142"/>
                  </a:cubicBezTo>
                  <a:cubicBezTo>
                    <a:pt x="229" y="31"/>
                    <a:pt x="229" y="31"/>
                    <a:pt x="229" y="31"/>
                  </a:cubicBezTo>
                  <a:cubicBezTo>
                    <a:pt x="229" y="14"/>
                    <a:pt x="215" y="0"/>
                    <a:pt x="198" y="0"/>
                  </a:cubicBezTo>
                  <a:close/>
                  <a:moveTo>
                    <a:pt x="110" y="44"/>
                  </a:moveTo>
                  <a:cubicBezTo>
                    <a:pt x="38" y="44"/>
                    <a:pt x="38" y="44"/>
                    <a:pt x="38" y="44"/>
                  </a:cubicBezTo>
                  <a:cubicBezTo>
                    <a:pt x="34" y="44"/>
                    <a:pt x="31" y="41"/>
                    <a:pt x="31" y="37"/>
                  </a:cubicBezTo>
                  <a:cubicBezTo>
                    <a:pt x="31" y="33"/>
                    <a:pt x="34" y="30"/>
                    <a:pt x="38" y="30"/>
                  </a:cubicBezTo>
                  <a:cubicBezTo>
                    <a:pt x="110" y="30"/>
                    <a:pt x="110" y="30"/>
                    <a:pt x="110" y="30"/>
                  </a:cubicBezTo>
                  <a:cubicBezTo>
                    <a:pt x="114" y="30"/>
                    <a:pt x="117" y="33"/>
                    <a:pt x="117" y="37"/>
                  </a:cubicBezTo>
                  <a:cubicBezTo>
                    <a:pt x="117" y="41"/>
                    <a:pt x="114" y="44"/>
                    <a:pt x="110" y="44"/>
                  </a:cubicBezTo>
                  <a:close/>
                </a:path>
              </a:pathLst>
            </a:custGeom>
            <a:solidFill>
              <a:srgbClr val="FFFFFF"/>
            </a:solidFill>
            <a:ln w="25560">
              <a:solidFill>
                <a:srgbClr val="007DC3"/>
              </a:solidFill>
              <a:round/>
              <a:headEnd/>
              <a:tailEnd/>
            </a:ln>
            <a:effectLst/>
          </p:spPr>
          <p:txBody>
            <a:bodyPr wrap="none" anchor="ctr">
              <a:prstTxWarp prst="textNoShape">
                <a:avLst/>
              </a:prstTxWarp>
            </a:bodyPr>
            <a:lstStyle/>
            <a:p>
              <a:endParaRPr lang="de-CH"/>
            </a:p>
          </p:txBody>
        </p:sp>
        <p:sp>
          <p:nvSpPr>
            <p:cNvPr id="9220" name="Freeform 4"/>
            <p:cNvSpPr>
              <a:spLocks noChangeArrowheads="1"/>
            </p:cNvSpPr>
            <p:nvPr/>
          </p:nvSpPr>
          <p:spPr bwMode="auto">
            <a:xfrm>
              <a:off x="455" y="2719"/>
              <a:ext cx="185" cy="178"/>
            </a:xfrm>
            <a:custGeom>
              <a:avLst/>
              <a:gdLst>
                <a:gd name="G0" fmla="*/ 178 206 1"/>
                <a:gd name="G1" fmla="*/ G0 1 206"/>
                <a:gd name="G2" fmla="*/ 1 0 51712"/>
                <a:gd name="G3" fmla="*/ G2 198 1"/>
                <a:gd name="G4" fmla="*/ G3 1 198"/>
                <a:gd name="G5" fmla="*/ 28 206 1"/>
                <a:gd name="G6" fmla="*/ G5 1 206"/>
                <a:gd name="G7" fmla="*/ 1 0 51712"/>
                <a:gd name="G8" fmla="*/ G7 198 1"/>
                <a:gd name="G9" fmla="*/ G8 1 198"/>
                <a:gd name="G10" fmla="*/ 1 0 51712"/>
                <a:gd name="G11" fmla="*/ G10 206 1"/>
                <a:gd name="G12" fmla="*/ G11 1 206"/>
                <a:gd name="G13" fmla="*/ 28 198 1"/>
                <a:gd name="G14" fmla="*/ G13 1 198"/>
                <a:gd name="G15" fmla="*/ 1 0 51712"/>
                <a:gd name="G16" fmla="*/ G15 206 1"/>
                <a:gd name="G17" fmla="*/ G16 1 206"/>
                <a:gd name="G18" fmla="*/ 128 198 1"/>
                <a:gd name="G19" fmla="*/ G18 1 198"/>
                <a:gd name="G20" fmla="*/ 26 206 1"/>
                <a:gd name="G21" fmla="*/ G20 1 206"/>
                <a:gd name="G22" fmla="*/ 156 198 1"/>
                <a:gd name="G23" fmla="*/ G22 1 198"/>
                <a:gd name="G24" fmla="*/ 11 206 1"/>
                <a:gd name="G25" fmla="*/ G24 1 206"/>
                <a:gd name="G26" fmla="*/ 198 198 1"/>
                <a:gd name="G27" fmla="*/ G26 1 198"/>
                <a:gd name="G28" fmla="*/ 87 206 1"/>
                <a:gd name="G29" fmla="*/ G28 1 206"/>
                <a:gd name="G30" fmla="*/ 156 198 1"/>
                <a:gd name="G31" fmla="*/ G30 1 198"/>
                <a:gd name="G32" fmla="*/ 98 206 1"/>
                <a:gd name="G33" fmla="*/ G32 1 206"/>
                <a:gd name="G34" fmla="*/ 156 198 1"/>
                <a:gd name="G35" fmla="*/ G34 1 198"/>
                <a:gd name="G36" fmla="*/ 98 206 1"/>
                <a:gd name="G37" fmla="*/ G36 1 206"/>
                <a:gd name="G38" fmla="*/ 98 198 1"/>
                <a:gd name="G39" fmla="*/ G38 1 198"/>
                <a:gd name="G40" fmla="*/ 143 206 1"/>
                <a:gd name="G41" fmla="*/ G40 1 206"/>
                <a:gd name="G42" fmla="*/ 53 198 1"/>
                <a:gd name="G43" fmla="*/ G42 1 198"/>
                <a:gd name="G44" fmla="*/ 206 206 1"/>
                <a:gd name="G45" fmla="*/ G44 1 206"/>
                <a:gd name="G46" fmla="*/ 53 198 1"/>
                <a:gd name="G47" fmla="*/ G46 1 198"/>
                <a:gd name="G48" fmla="*/ 206 206 1"/>
                <a:gd name="G49" fmla="*/ G48 1 206"/>
                <a:gd name="G50" fmla="*/ 28 198 1"/>
                <a:gd name="G51" fmla="*/ G50 1 198"/>
                <a:gd name="G52" fmla="*/ 178 206 1"/>
                <a:gd name="G53" fmla="*/ G52 1 206"/>
                <a:gd name="G54" fmla="*/ 1 0 51712"/>
                <a:gd name="G55" fmla="*/ G54 198 1"/>
                <a:gd name="G56" fmla="*/ G55 1 198"/>
                <a:gd name="G57" fmla="*/ 60 206 1"/>
                <a:gd name="G58" fmla="*/ G57 1 206"/>
                <a:gd name="G59" fmla="*/ 43 198 1"/>
                <a:gd name="G60" fmla="*/ G59 1 198"/>
                <a:gd name="G61" fmla="*/ 40 206 1"/>
                <a:gd name="G62" fmla="*/ G61 1 206"/>
                <a:gd name="G63" fmla="*/ 43 198 1"/>
                <a:gd name="G64" fmla="*/ G63 1 198"/>
                <a:gd name="G65" fmla="*/ 33 206 1"/>
                <a:gd name="G66" fmla="*/ G65 1 206"/>
                <a:gd name="G67" fmla="*/ 36 198 1"/>
                <a:gd name="G68" fmla="*/ G67 1 198"/>
                <a:gd name="G69" fmla="*/ 40 206 1"/>
                <a:gd name="G70" fmla="*/ G69 1 206"/>
                <a:gd name="G71" fmla="*/ 29 198 1"/>
                <a:gd name="G72" fmla="*/ G71 1 198"/>
                <a:gd name="G73" fmla="*/ 60 206 1"/>
                <a:gd name="G74" fmla="*/ G73 1 206"/>
                <a:gd name="G75" fmla="*/ 29 198 1"/>
                <a:gd name="G76" fmla="*/ G75 1 198"/>
                <a:gd name="G77" fmla="*/ 67 206 1"/>
                <a:gd name="G78" fmla="*/ G77 1 206"/>
                <a:gd name="G79" fmla="*/ 36 198 1"/>
                <a:gd name="G80" fmla="*/ G79 1 198"/>
                <a:gd name="G81" fmla="*/ 60 206 1"/>
                <a:gd name="G82" fmla="*/ G81 1 206"/>
                <a:gd name="G83" fmla="*/ 43 198 1"/>
                <a:gd name="G84" fmla="*/ G83 1 198"/>
                <a:gd name="G85" fmla="+- 206 0 0"/>
                <a:gd name="G86" fmla="+- 198 0 0"/>
              </a:gdLst>
              <a:ahLst/>
              <a:cxnLst>
                <a:cxn ang="0">
                  <a:pos x="178" y="0"/>
                </a:cxn>
                <a:cxn ang="0">
                  <a:pos x="28" y="0"/>
                </a:cxn>
                <a:cxn ang="0">
                  <a:pos x="0" y="28"/>
                </a:cxn>
                <a:cxn ang="0">
                  <a:pos x="0" y="128"/>
                </a:cxn>
                <a:cxn ang="0">
                  <a:pos x="26" y="156"/>
                </a:cxn>
                <a:cxn ang="0">
                  <a:pos x="11" y="198"/>
                </a:cxn>
                <a:cxn ang="0">
                  <a:pos x="87" y="156"/>
                </a:cxn>
                <a:cxn ang="0">
                  <a:pos x="98" y="156"/>
                </a:cxn>
                <a:cxn ang="0">
                  <a:pos x="98" y="98"/>
                </a:cxn>
                <a:cxn ang="0">
                  <a:pos x="143" y="53"/>
                </a:cxn>
                <a:cxn ang="0">
                  <a:pos x="206" y="53"/>
                </a:cxn>
                <a:cxn ang="0">
                  <a:pos x="206" y="28"/>
                </a:cxn>
                <a:cxn ang="0">
                  <a:pos x="178" y="0"/>
                </a:cxn>
                <a:cxn ang="0">
                  <a:pos x="60" y="43"/>
                </a:cxn>
                <a:cxn ang="0">
                  <a:pos x="40" y="43"/>
                </a:cxn>
                <a:cxn ang="0">
                  <a:pos x="33" y="36"/>
                </a:cxn>
                <a:cxn ang="0">
                  <a:pos x="40" y="29"/>
                </a:cxn>
                <a:cxn ang="0">
                  <a:pos x="60" y="29"/>
                </a:cxn>
                <a:cxn ang="0">
                  <a:pos x="67" y="36"/>
                </a:cxn>
                <a:cxn ang="0">
                  <a:pos x="60" y="43"/>
                </a:cxn>
              </a:cxnLst>
              <a:rect l="0" t="0" r="r" b="b"/>
              <a:pathLst>
                <a:path w="206" h="198">
                  <a:moveTo>
                    <a:pt x="178" y="0"/>
                  </a:moveTo>
                  <a:cubicBezTo>
                    <a:pt x="28" y="0"/>
                    <a:pt x="28" y="0"/>
                    <a:pt x="28" y="0"/>
                  </a:cubicBezTo>
                  <a:cubicBezTo>
                    <a:pt x="12" y="0"/>
                    <a:pt x="0" y="13"/>
                    <a:pt x="0" y="28"/>
                  </a:cubicBezTo>
                  <a:cubicBezTo>
                    <a:pt x="0" y="128"/>
                    <a:pt x="0" y="128"/>
                    <a:pt x="0" y="128"/>
                  </a:cubicBezTo>
                  <a:cubicBezTo>
                    <a:pt x="0" y="143"/>
                    <a:pt x="11" y="155"/>
                    <a:pt x="26" y="156"/>
                  </a:cubicBezTo>
                  <a:cubicBezTo>
                    <a:pt x="11" y="198"/>
                    <a:pt x="11" y="198"/>
                    <a:pt x="11" y="198"/>
                  </a:cubicBezTo>
                  <a:cubicBezTo>
                    <a:pt x="87" y="156"/>
                    <a:pt x="87" y="156"/>
                    <a:pt x="87" y="156"/>
                  </a:cubicBezTo>
                  <a:cubicBezTo>
                    <a:pt x="98" y="156"/>
                    <a:pt x="98" y="156"/>
                    <a:pt x="98" y="156"/>
                  </a:cubicBezTo>
                  <a:cubicBezTo>
                    <a:pt x="98" y="98"/>
                    <a:pt x="98" y="98"/>
                    <a:pt x="98" y="98"/>
                  </a:cubicBezTo>
                  <a:cubicBezTo>
                    <a:pt x="98" y="73"/>
                    <a:pt x="118" y="53"/>
                    <a:pt x="143" y="53"/>
                  </a:cubicBezTo>
                  <a:cubicBezTo>
                    <a:pt x="206" y="53"/>
                    <a:pt x="206" y="53"/>
                    <a:pt x="206" y="53"/>
                  </a:cubicBezTo>
                  <a:cubicBezTo>
                    <a:pt x="206" y="28"/>
                    <a:pt x="206" y="28"/>
                    <a:pt x="206" y="28"/>
                  </a:cubicBezTo>
                  <a:cubicBezTo>
                    <a:pt x="206" y="13"/>
                    <a:pt x="193" y="0"/>
                    <a:pt x="178" y="0"/>
                  </a:cubicBezTo>
                  <a:close/>
                  <a:moveTo>
                    <a:pt x="60" y="43"/>
                  </a:moveTo>
                  <a:cubicBezTo>
                    <a:pt x="40" y="43"/>
                    <a:pt x="40" y="43"/>
                    <a:pt x="40" y="43"/>
                  </a:cubicBezTo>
                  <a:cubicBezTo>
                    <a:pt x="37" y="43"/>
                    <a:pt x="33" y="40"/>
                    <a:pt x="33" y="36"/>
                  </a:cubicBezTo>
                  <a:cubicBezTo>
                    <a:pt x="33" y="32"/>
                    <a:pt x="37" y="29"/>
                    <a:pt x="40" y="29"/>
                  </a:cubicBezTo>
                  <a:cubicBezTo>
                    <a:pt x="60" y="29"/>
                    <a:pt x="60" y="29"/>
                    <a:pt x="60" y="29"/>
                  </a:cubicBezTo>
                  <a:cubicBezTo>
                    <a:pt x="64" y="29"/>
                    <a:pt x="67" y="32"/>
                    <a:pt x="67" y="36"/>
                  </a:cubicBezTo>
                  <a:cubicBezTo>
                    <a:pt x="67" y="40"/>
                    <a:pt x="64" y="43"/>
                    <a:pt x="60" y="43"/>
                  </a:cubicBezTo>
                  <a:close/>
                </a:path>
              </a:pathLst>
            </a:custGeom>
            <a:solidFill>
              <a:srgbClr val="8E8581"/>
            </a:solidFill>
            <a:ln w="9525">
              <a:noFill/>
              <a:round/>
              <a:headEnd/>
              <a:tailEnd/>
            </a:ln>
            <a:effectLst/>
          </p:spPr>
          <p:txBody>
            <a:bodyPr wrap="none" anchor="ctr">
              <a:prstTxWarp prst="textNoShape">
                <a:avLst/>
              </a:prstTxWarp>
            </a:bodyPr>
            <a:lstStyle/>
            <a:p>
              <a:endParaRPr lang="de-CH"/>
            </a:p>
          </p:txBody>
        </p:sp>
        <p:sp>
          <p:nvSpPr>
            <p:cNvPr id="9221" name="Freeform 5"/>
            <p:cNvSpPr>
              <a:spLocks noChangeArrowheads="1"/>
            </p:cNvSpPr>
            <p:nvPr/>
          </p:nvSpPr>
          <p:spPr bwMode="auto">
            <a:xfrm>
              <a:off x="659" y="2681"/>
              <a:ext cx="228" cy="222"/>
            </a:xfrm>
            <a:custGeom>
              <a:avLst/>
              <a:gdLst>
                <a:gd name="G0" fmla="*/ 219 253 1"/>
                <a:gd name="G1" fmla="*/ G0 1 253"/>
                <a:gd name="G2" fmla="*/ 1 0 51712"/>
                <a:gd name="G3" fmla="*/ G2 247 1"/>
                <a:gd name="G4" fmla="*/ G3 1 247"/>
                <a:gd name="G5" fmla="*/ 34 253 1"/>
                <a:gd name="G6" fmla="*/ G5 1 253"/>
                <a:gd name="G7" fmla="*/ 1 0 51712"/>
                <a:gd name="G8" fmla="*/ G7 247 1"/>
                <a:gd name="G9" fmla="*/ G8 1 247"/>
                <a:gd name="G10" fmla="*/ 1 0 51712"/>
                <a:gd name="G11" fmla="*/ G10 253 1"/>
                <a:gd name="G12" fmla="*/ G11 1 253"/>
                <a:gd name="G13" fmla="*/ 34 247 1"/>
                <a:gd name="G14" fmla="*/ G13 1 247"/>
                <a:gd name="G15" fmla="*/ 1 0 51712"/>
                <a:gd name="G16" fmla="*/ G15 253 1"/>
                <a:gd name="G17" fmla="*/ G16 1 253"/>
                <a:gd name="G18" fmla="*/ 95 247 1"/>
                <a:gd name="G19" fmla="*/ G18 1 247"/>
                <a:gd name="G20" fmla="*/ 85 253 1"/>
                <a:gd name="G21" fmla="*/ G20 1 253"/>
                <a:gd name="G22" fmla="*/ 95 247 1"/>
                <a:gd name="G23" fmla="*/ G22 1 247"/>
                <a:gd name="G24" fmla="*/ 130 253 1"/>
                <a:gd name="G25" fmla="*/ G24 1 253"/>
                <a:gd name="G26" fmla="*/ 140 247 1"/>
                <a:gd name="G27" fmla="*/ G26 1 247"/>
                <a:gd name="G28" fmla="*/ 130 253 1"/>
                <a:gd name="G29" fmla="*/ G28 1 253"/>
                <a:gd name="G30" fmla="*/ 191 247 1"/>
                <a:gd name="G31" fmla="*/ G30 1 247"/>
                <a:gd name="G32" fmla="*/ 131 253 1"/>
                <a:gd name="G33" fmla="*/ G32 1 253"/>
                <a:gd name="G34" fmla="*/ 191 247 1"/>
                <a:gd name="G35" fmla="*/ G34 1 247"/>
                <a:gd name="G36" fmla="*/ 232 253 1"/>
                <a:gd name="G37" fmla="*/ G36 1 253"/>
                <a:gd name="G38" fmla="*/ 247 247 1"/>
                <a:gd name="G39" fmla="*/ G38 1 247"/>
                <a:gd name="G40" fmla="*/ 212 253 1"/>
                <a:gd name="G41" fmla="*/ G40 1 253"/>
                <a:gd name="G42" fmla="*/ 191 247 1"/>
                <a:gd name="G43" fmla="*/ G42 1 247"/>
                <a:gd name="G44" fmla="*/ 219 253 1"/>
                <a:gd name="G45" fmla="*/ G44 1 253"/>
                <a:gd name="G46" fmla="*/ 191 247 1"/>
                <a:gd name="G47" fmla="*/ G46 1 247"/>
                <a:gd name="G48" fmla="*/ 253 253 1"/>
                <a:gd name="G49" fmla="*/ G48 1 253"/>
                <a:gd name="G50" fmla="*/ 157 247 1"/>
                <a:gd name="G51" fmla="*/ G50 1 247"/>
                <a:gd name="G52" fmla="*/ 253 253 1"/>
                <a:gd name="G53" fmla="*/ G52 1 253"/>
                <a:gd name="G54" fmla="*/ 34 247 1"/>
                <a:gd name="G55" fmla="*/ G54 1 247"/>
                <a:gd name="G56" fmla="*/ 219 253 1"/>
                <a:gd name="G57" fmla="*/ G56 1 253"/>
                <a:gd name="G58" fmla="*/ 1 0 51712"/>
                <a:gd name="G59" fmla="*/ G58 247 1"/>
                <a:gd name="G60" fmla="*/ G59 1 247"/>
                <a:gd name="G61" fmla="*/ 86 253 1"/>
                <a:gd name="G62" fmla="*/ G61 1 253"/>
                <a:gd name="G63" fmla="*/ 49 247 1"/>
                <a:gd name="G64" fmla="*/ G63 1 247"/>
                <a:gd name="G65" fmla="*/ 48 253 1"/>
                <a:gd name="G66" fmla="*/ G65 1 253"/>
                <a:gd name="G67" fmla="*/ 49 247 1"/>
                <a:gd name="G68" fmla="*/ G67 1 247"/>
                <a:gd name="G69" fmla="*/ 41 253 1"/>
                <a:gd name="G70" fmla="*/ G69 1 253"/>
                <a:gd name="G71" fmla="*/ 42 247 1"/>
                <a:gd name="G72" fmla="*/ G71 1 247"/>
                <a:gd name="G73" fmla="*/ 48 253 1"/>
                <a:gd name="G74" fmla="*/ G73 1 253"/>
                <a:gd name="G75" fmla="*/ 35 247 1"/>
                <a:gd name="G76" fmla="*/ G75 1 247"/>
                <a:gd name="G77" fmla="*/ 86 253 1"/>
                <a:gd name="G78" fmla="*/ G77 1 253"/>
                <a:gd name="G79" fmla="*/ 35 247 1"/>
                <a:gd name="G80" fmla="*/ G79 1 247"/>
                <a:gd name="G81" fmla="*/ 93 253 1"/>
                <a:gd name="G82" fmla="*/ G81 1 253"/>
                <a:gd name="G83" fmla="*/ 42 247 1"/>
                <a:gd name="G84" fmla="*/ G83 1 247"/>
                <a:gd name="G85" fmla="*/ 86 253 1"/>
                <a:gd name="G86" fmla="*/ G85 1 253"/>
                <a:gd name="G87" fmla="*/ 49 247 1"/>
                <a:gd name="G88" fmla="*/ G87 1 247"/>
                <a:gd name="G89" fmla="+- 253 0 0"/>
                <a:gd name="G90" fmla="+- 247 0 0"/>
              </a:gdLst>
              <a:ahLst/>
              <a:cxnLst>
                <a:cxn ang="0">
                  <a:pos x="219" y="0"/>
                </a:cxn>
                <a:cxn ang="0">
                  <a:pos x="34" y="0"/>
                </a:cxn>
                <a:cxn ang="0">
                  <a:pos x="0" y="34"/>
                </a:cxn>
                <a:cxn ang="0">
                  <a:pos x="0" y="95"/>
                </a:cxn>
                <a:cxn ang="0">
                  <a:pos x="85" y="95"/>
                </a:cxn>
                <a:cxn ang="0">
                  <a:pos x="130" y="140"/>
                </a:cxn>
                <a:cxn ang="0">
                  <a:pos x="130" y="191"/>
                </a:cxn>
                <a:cxn ang="0">
                  <a:pos x="131" y="191"/>
                </a:cxn>
                <a:cxn ang="0">
                  <a:pos x="232" y="247"/>
                </a:cxn>
                <a:cxn ang="0">
                  <a:pos x="212" y="191"/>
                </a:cxn>
                <a:cxn ang="0">
                  <a:pos x="219" y="191"/>
                </a:cxn>
                <a:cxn ang="0">
                  <a:pos x="253" y="157"/>
                </a:cxn>
                <a:cxn ang="0">
                  <a:pos x="253" y="34"/>
                </a:cxn>
                <a:cxn ang="0">
                  <a:pos x="219" y="0"/>
                </a:cxn>
                <a:cxn ang="0">
                  <a:pos x="86" y="49"/>
                </a:cxn>
                <a:cxn ang="0">
                  <a:pos x="48" y="49"/>
                </a:cxn>
                <a:cxn ang="0">
                  <a:pos x="41" y="42"/>
                </a:cxn>
                <a:cxn ang="0">
                  <a:pos x="48" y="35"/>
                </a:cxn>
                <a:cxn ang="0">
                  <a:pos x="86" y="35"/>
                </a:cxn>
                <a:cxn ang="0">
                  <a:pos x="93" y="42"/>
                </a:cxn>
                <a:cxn ang="0">
                  <a:pos x="86" y="49"/>
                </a:cxn>
              </a:cxnLst>
              <a:rect l="0" t="0" r="r" b="b"/>
              <a:pathLst>
                <a:path w="253" h="247">
                  <a:moveTo>
                    <a:pt x="219" y="0"/>
                  </a:moveTo>
                  <a:cubicBezTo>
                    <a:pt x="34" y="0"/>
                    <a:pt x="34" y="0"/>
                    <a:pt x="34" y="0"/>
                  </a:cubicBezTo>
                  <a:cubicBezTo>
                    <a:pt x="15" y="0"/>
                    <a:pt x="0" y="15"/>
                    <a:pt x="0" y="34"/>
                  </a:cubicBezTo>
                  <a:cubicBezTo>
                    <a:pt x="0" y="95"/>
                    <a:pt x="0" y="95"/>
                    <a:pt x="0" y="95"/>
                  </a:cubicBezTo>
                  <a:cubicBezTo>
                    <a:pt x="85" y="95"/>
                    <a:pt x="85" y="95"/>
                    <a:pt x="85" y="95"/>
                  </a:cubicBezTo>
                  <a:cubicBezTo>
                    <a:pt x="110" y="95"/>
                    <a:pt x="130" y="115"/>
                    <a:pt x="130" y="140"/>
                  </a:cubicBezTo>
                  <a:cubicBezTo>
                    <a:pt x="130" y="191"/>
                    <a:pt x="130" y="191"/>
                    <a:pt x="130" y="191"/>
                  </a:cubicBezTo>
                  <a:cubicBezTo>
                    <a:pt x="131" y="191"/>
                    <a:pt x="131" y="191"/>
                    <a:pt x="131" y="191"/>
                  </a:cubicBezTo>
                  <a:cubicBezTo>
                    <a:pt x="232" y="247"/>
                    <a:pt x="232" y="247"/>
                    <a:pt x="232" y="247"/>
                  </a:cubicBezTo>
                  <a:cubicBezTo>
                    <a:pt x="212" y="191"/>
                    <a:pt x="212" y="191"/>
                    <a:pt x="212" y="191"/>
                  </a:cubicBezTo>
                  <a:cubicBezTo>
                    <a:pt x="219" y="191"/>
                    <a:pt x="219" y="191"/>
                    <a:pt x="219" y="191"/>
                  </a:cubicBezTo>
                  <a:cubicBezTo>
                    <a:pt x="238" y="191"/>
                    <a:pt x="253" y="176"/>
                    <a:pt x="253" y="157"/>
                  </a:cubicBezTo>
                  <a:cubicBezTo>
                    <a:pt x="253" y="34"/>
                    <a:pt x="253" y="34"/>
                    <a:pt x="253" y="34"/>
                  </a:cubicBezTo>
                  <a:cubicBezTo>
                    <a:pt x="253" y="15"/>
                    <a:pt x="238" y="0"/>
                    <a:pt x="219" y="0"/>
                  </a:cubicBezTo>
                  <a:close/>
                  <a:moveTo>
                    <a:pt x="86" y="49"/>
                  </a:moveTo>
                  <a:cubicBezTo>
                    <a:pt x="48" y="49"/>
                    <a:pt x="48" y="49"/>
                    <a:pt x="48" y="49"/>
                  </a:cubicBezTo>
                  <a:cubicBezTo>
                    <a:pt x="44" y="49"/>
                    <a:pt x="41" y="46"/>
                    <a:pt x="41" y="42"/>
                  </a:cubicBezTo>
                  <a:cubicBezTo>
                    <a:pt x="41" y="38"/>
                    <a:pt x="44" y="35"/>
                    <a:pt x="48" y="35"/>
                  </a:cubicBezTo>
                  <a:cubicBezTo>
                    <a:pt x="86" y="35"/>
                    <a:pt x="86" y="35"/>
                    <a:pt x="86" y="35"/>
                  </a:cubicBezTo>
                  <a:cubicBezTo>
                    <a:pt x="90" y="35"/>
                    <a:pt x="93" y="38"/>
                    <a:pt x="93" y="42"/>
                  </a:cubicBezTo>
                  <a:cubicBezTo>
                    <a:pt x="93" y="46"/>
                    <a:pt x="90" y="49"/>
                    <a:pt x="86" y="49"/>
                  </a:cubicBezTo>
                  <a:close/>
                </a:path>
              </a:pathLst>
            </a:custGeom>
            <a:solidFill>
              <a:srgbClr val="8E8581"/>
            </a:solidFill>
            <a:ln w="9525">
              <a:noFill/>
              <a:round/>
              <a:headEnd/>
              <a:tailEnd/>
            </a:ln>
            <a:effectLst/>
          </p:spPr>
          <p:txBody>
            <a:bodyPr wrap="none" anchor="ctr">
              <a:prstTxWarp prst="textNoShape">
                <a:avLst/>
              </a:prstTxWarp>
            </a:bodyPr>
            <a:lstStyle/>
            <a:p>
              <a:endParaRPr lang="de-CH"/>
            </a:p>
          </p:txBody>
        </p:sp>
      </p:grpSp>
      <p:sp>
        <p:nvSpPr>
          <p:cNvPr id="9222" name="Text Box 6"/>
          <p:cNvSpPr txBox="1">
            <a:spLocks noChangeArrowheads="1"/>
          </p:cNvSpPr>
          <p:nvPr/>
        </p:nvSpPr>
        <p:spPr bwMode="auto">
          <a:xfrm>
            <a:off x="323850" y="195263"/>
            <a:ext cx="6408738" cy="576262"/>
          </a:xfrm>
          <a:prstGeom prst="rect">
            <a:avLst/>
          </a:prstGeom>
          <a:noFill/>
          <a:ln w="9525">
            <a:noFill/>
            <a:round/>
            <a:headEnd/>
            <a:tailEnd/>
          </a:ln>
          <a:effectLst/>
        </p:spPr>
        <p:txBody>
          <a:bodyPr lIns="0" tIns="0" rIns="0" bIns="0" anchor="b">
            <a:prstTxWarp prst="textNoShape">
              <a:avLst/>
            </a:prstTxWarp>
          </a:bodyPr>
          <a:lstStyle/>
          <a:p>
            <a:pPr hangingPunct="1">
              <a:lnSpc>
                <a:spcPct val="100000"/>
              </a:lnSpc>
              <a:tabLst>
                <a:tab pos="723900" algn="l"/>
                <a:tab pos="1447800" algn="l"/>
                <a:tab pos="2171700" algn="l"/>
                <a:tab pos="2895600" algn="l"/>
                <a:tab pos="3619500" algn="l"/>
                <a:tab pos="4343400" algn="l"/>
                <a:tab pos="5067300" algn="l"/>
                <a:tab pos="5791200" algn="l"/>
              </a:tabLst>
            </a:pPr>
            <a:r>
              <a:rPr lang="en-US">
                <a:solidFill>
                  <a:srgbClr val="000000"/>
                </a:solidFill>
                <a:ea typeface="Arial Unicode MS" charset="0"/>
                <a:cs typeface="Arial Unicode MS" charset="0"/>
              </a:rPr>
              <a:t>Wer sind wir?</a:t>
            </a:r>
          </a:p>
        </p:txBody>
      </p:sp>
      <p:sp>
        <p:nvSpPr>
          <p:cNvPr id="9224" name="AutoShape 8"/>
          <p:cNvSpPr>
            <a:spLocks noChangeArrowheads="1"/>
          </p:cNvSpPr>
          <p:nvPr/>
        </p:nvSpPr>
        <p:spPr bwMode="auto">
          <a:xfrm>
            <a:off x="3695700" y="1317625"/>
            <a:ext cx="1692275" cy="458788"/>
          </a:xfrm>
          <a:prstGeom prst="roundRect">
            <a:avLst>
              <a:gd name="adj" fmla="val 16667"/>
            </a:avLst>
          </a:prstGeom>
          <a:solidFill>
            <a:srgbClr val="264283"/>
          </a:solidFill>
          <a:ln w="9360">
            <a:solidFill>
              <a:srgbClr val="264283"/>
            </a:solidFill>
            <a:round/>
            <a:headEnd/>
            <a:tailEnd/>
          </a:ln>
          <a:effectLst/>
        </p:spPr>
        <p:txBody>
          <a:bodyPr lIns="36000" rIns="36000" anchor="ctr">
            <a:prstTxWarp prst="textNoShape">
              <a:avLst/>
            </a:prstTxWarp>
          </a:bodyPr>
          <a:lstStyle/>
          <a:p>
            <a:pPr algn="ctr" hangingPunct="1">
              <a:lnSpc>
                <a:spcPct val="100000"/>
              </a:lnSpc>
              <a:spcBef>
                <a:spcPts val="300"/>
              </a:spcBef>
              <a:tabLst>
                <a:tab pos="723900" algn="l"/>
                <a:tab pos="1447800" algn="l"/>
              </a:tabLst>
            </a:pPr>
            <a:r>
              <a:rPr lang="de-DE" sz="1000">
                <a:solidFill>
                  <a:srgbClr val="FFFFFF"/>
                </a:solidFill>
                <a:ea typeface="Arial Unicode MS" charset="0"/>
                <a:cs typeface="Arial Unicode MS" charset="0"/>
              </a:rPr>
              <a:t>Saalschutz; </a:t>
            </a:r>
          </a:p>
          <a:p>
            <a:pPr algn="ctr" hangingPunct="1">
              <a:lnSpc>
                <a:spcPct val="100000"/>
              </a:lnSpc>
              <a:spcBef>
                <a:spcPts val="300"/>
              </a:spcBef>
              <a:tabLst>
                <a:tab pos="723900" algn="l"/>
                <a:tab pos="1447800" algn="l"/>
              </a:tabLst>
            </a:pPr>
            <a:r>
              <a:rPr lang="de-DE" sz="1000">
                <a:solidFill>
                  <a:srgbClr val="FFFFFF"/>
                </a:solidFill>
                <a:ea typeface="Arial Unicode MS" charset="0"/>
                <a:cs typeface="Arial Unicode MS" charset="0"/>
              </a:rPr>
              <a:t>Amphibientunnel</a:t>
            </a:r>
          </a:p>
        </p:txBody>
      </p:sp>
      <p:sp>
        <p:nvSpPr>
          <p:cNvPr id="9225" name="AutoShape 9"/>
          <p:cNvSpPr>
            <a:spLocks noChangeArrowheads="1"/>
          </p:cNvSpPr>
          <p:nvPr/>
        </p:nvSpPr>
        <p:spPr bwMode="auto">
          <a:xfrm>
            <a:off x="622300" y="1317625"/>
            <a:ext cx="1692275" cy="441325"/>
          </a:xfrm>
          <a:prstGeom prst="roundRect">
            <a:avLst>
              <a:gd name="adj" fmla="val 16667"/>
            </a:avLst>
          </a:prstGeom>
          <a:solidFill>
            <a:srgbClr val="E55A00"/>
          </a:solidFill>
          <a:ln w="9360">
            <a:solidFill>
              <a:srgbClr val="E55A00"/>
            </a:solidFill>
            <a:round/>
            <a:headEnd/>
            <a:tailEnd/>
          </a:ln>
          <a:effectLst/>
        </p:spPr>
        <p:txBody>
          <a:bodyPr lIns="36000" rIns="36000" anchor="ctr">
            <a:prstTxWarp prst="textNoShape">
              <a:avLst/>
            </a:prstTxWarp>
          </a:bodyPr>
          <a:lstStyle/>
          <a:p>
            <a:pPr algn="ctr" hangingPunct="1">
              <a:lnSpc>
                <a:spcPct val="100000"/>
              </a:lnSpc>
              <a:spcBef>
                <a:spcPts val="300"/>
              </a:spcBef>
              <a:tabLst>
                <a:tab pos="723900" algn="l"/>
                <a:tab pos="1447800" algn="l"/>
              </a:tabLst>
            </a:pPr>
            <a:r>
              <a:rPr lang="de-DE" sz="1000">
                <a:solidFill>
                  <a:srgbClr val="FFFFFF"/>
                </a:solidFill>
                <a:ea typeface="Arial Unicode MS" charset="0"/>
                <a:cs typeface="Arial Unicode MS" charset="0"/>
              </a:rPr>
              <a:t>Sand 11, Ladomat, Kolossale Jugend, etc</a:t>
            </a:r>
          </a:p>
        </p:txBody>
      </p:sp>
      <p:sp>
        <p:nvSpPr>
          <p:cNvPr id="9226" name="Rectangle 10"/>
          <p:cNvSpPr>
            <a:spLocks noChangeArrowheads="1"/>
          </p:cNvSpPr>
          <p:nvPr/>
        </p:nvSpPr>
        <p:spPr bwMode="auto">
          <a:xfrm>
            <a:off x="3314700" y="4002088"/>
            <a:ext cx="2844800" cy="274637"/>
          </a:xfrm>
          <a:prstGeom prst="rect">
            <a:avLst/>
          </a:prstGeom>
          <a:noFill/>
          <a:ln w="9525">
            <a:noFill/>
            <a:round/>
            <a:headEnd/>
            <a:tailEnd/>
          </a:ln>
          <a:effectLst/>
        </p:spPr>
        <p:txBody>
          <a:bodyPr lIns="0" tIns="0" rIns="0" bIns="0">
            <a:prstTxWarp prst="textNoShape">
              <a:avLst/>
            </a:prstTxWarp>
            <a:spAutoFit/>
          </a:bodyPr>
          <a:lstStyle/>
          <a:p>
            <a:pPr algn="ctr" hangingPunct="1">
              <a:lnSpc>
                <a:spcPct val="100000"/>
              </a:lnSpc>
              <a:spcBef>
                <a:spcPts val="300"/>
              </a:spcBef>
              <a:tabLst>
                <a:tab pos="723900" algn="l"/>
                <a:tab pos="1447800" algn="l"/>
                <a:tab pos="2171700" algn="l"/>
              </a:tabLst>
            </a:pPr>
            <a:r>
              <a:rPr lang="de-DE" b="1">
                <a:solidFill>
                  <a:srgbClr val="E55A00"/>
                </a:solidFill>
                <a:ea typeface="Arial Unicode MS" charset="0"/>
                <a:cs typeface="Arial Unicode MS" charset="0"/>
              </a:rPr>
              <a:t>Erneuerbare Energien</a:t>
            </a:r>
          </a:p>
        </p:txBody>
      </p:sp>
      <p:sp>
        <p:nvSpPr>
          <p:cNvPr id="9227" name="AutoShape 11"/>
          <p:cNvSpPr>
            <a:spLocks noChangeArrowheads="1"/>
          </p:cNvSpPr>
          <p:nvPr/>
        </p:nvSpPr>
        <p:spPr bwMode="auto">
          <a:xfrm>
            <a:off x="6819900" y="1317625"/>
            <a:ext cx="1689100" cy="458788"/>
          </a:xfrm>
          <a:prstGeom prst="roundRect">
            <a:avLst>
              <a:gd name="adj" fmla="val 16667"/>
            </a:avLst>
          </a:prstGeom>
          <a:solidFill>
            <a:srgbClr val="798200"/>
          </a:solidFill>
          <a:ln w="9360">
            <a:solidFill>
              <a:srgbClr val="798200"/>
            </a:solidFill>
            <a:round/>
            <a:headEnd/>
            <a:tailEnd/>
          </a:ln>
          <a:effectLst/>
        </p:spPr>
        <p:txBody>
          <a:bodyPr lIns="36000" rIns="36000" anchor="ctr">
            <a:prstTxWarp prst="textNoShape">
              <a:avLst/>
            </a:prstTxWarp>
          </a:bodyPr>
          <a:lstStyle/>
          <a:p>
            <a:pPr algn="ctr" hangingPunct="1">
              <a:lnSpc>
                <a:spcPct val="100000"/>
              </a:lnSpc>
              <a:spcBef>
                <a:spcPts val="300"/>
              </a:spcBef>
              <a:tabLst>
                <a:tab pos="723900" algn="l"/>
                <a:tab pos="1447800" algn="l"/>
              </a:tabLst>
            </a:pPr>
            <a:r>
              <a:rPr lang="de-DE" sz="1000" dirty="0">
                <a:solidFill>
                  <a:srgbClr val="FFFFFF"/>
                </a:solidFill>
                <a:ea typeface="Arial Unicode MS" charset="0"/>
                <a:cs typeface="Arial Unicode MS" charset="0"/>
              </a:rPr>
              <a:t>Bürgermeister der Nacht; Krautzungen Kollektiv</a:t>
            </a:r>
          </a:p>
        </p:txBody>
      </p:sp>
      <p:grpSp>
        <p:nvGrpSpPr>
          <p:cNvPr id="9229" name="Group 13"/>
          <p:cNvGrpSpPr>
            <a:grpSpLocks/>
          </p:cNvGrpSpPr>
          <p:nvPr/>
        </p:nvGrpSpPr>
        <p:grpSpPr bwMode="auto">
          <a:xfrm>
            <a:off x="1473200" y="3303588"/>
            <a:ext cx="214313" cy="266700"/>
            <a:chOff x="928" y="2081"/>
            <a:chExt cx="135" cy="168"/>
          </a:xfrm>
        </p:grpSpPr>
        <p:sp>
          <p:nvSpPr>
            <p:cNvPr id="9230" name="Freeform 14"/>
            <p:cNvSpPr>
              <a:spLocks noChangeArrowheads="1"/>
            </p:cNvSpPr>
            <p:nvPr/>
          </p:nvSpPr>
          <p:spPr bwMode="auto">
            <a:xfrm>
              <a:off x="984" y="2081"/>
              <a:ext cx="78" cy="168"/>
            </a:xfrm>
            <a:custGeom>
              <a:avLst/>
              <a:gdLst>
                <a:gd name="G0" fmla="*/ 44 56 1"/>
                <a:gd name="G1" fmla="*/ G0 1 56"/>
                <a:gd name="G2" fmla="*/ 49 120 1"/>
                <a:gd name="G3" fmla="*/ G2 1 120"/>
                <a:gd name="G4" fmla="*/ 44 56 1"/>
                <a:gd name="G5" fmla="*/ G4 1 56"/>
                <a:gd name="G6" fmla="*/ 49 120 1"/>
                <a:gd name="G7" fmla="*/ G6 1 120"/>
                <a:gd name="G8" fmla="*/ 40 56 1"/>
                <a:gd name="G9" fmla="*/ G8 1 56"/>
                <a:gd name="G10" fmla="*/ 47 120 1"/>
                <a:gd name="G11" fmla="*/ G10 1 120"/>
                <a:gd name="G12" fmla="*/ 24 56 1"/>
                <a:gd name="G13" fmla="*/ G12 1 56"/>
                <a:gd name="G14" fmla="*/ 14 120 1"/>
                <a:gd name="G15" fmla="*/ G14 1 120"/>
                <a:gd name="G16" fmla="*/ 24 56 1"/>
                <a:gd name="G17" fmla="*/ G16 1 56"/>
                <a:gd name="G18" fmla="*/ 13 120 1"/>
                <a:gd name="G19" fmla="*/ G18 1 120"/>
                <a:gd name="G20" fmla="*/ 13 56 1"/>
                <a:gd name="G21" fmla="*/ G20 1 56"/>
                <a:gd name="G22" fmla="*/ 120 1 120"/>
                <a:gd name="G23" fmla="*/ 56 1 56"/>
                <a:gd name="G24" fmla="*/ 10 120 1"/>
                <a:gd name="G25" fmla="*/ G24 1 120"/>
                <a:gd name="G26" fmla="*/ 7 56 1"/>
                <a:gd name="G27" fmla="*/ G26 1 56"/>
                <a:gd name="G28" fmla="*/ 46 120 1"/>
                <a:gd name="G29" fmla="*/ G28 1 120"/>
                <a:gd name="G30" fmla="*/ 7 56 1"/>
                <a:gd name="G31" fmla="*/ G30 1 56"/>
                <a:gd name="G32" fmla="*/ 46 120 1"/>
                <a:gd name="G33" fmla="*/ G32 1 120"/>
                <a:gd name="G34" fmla="*/ 9 56 1"/>
                <a:gd name="G35" fmla="*/ G34 1 56"/>
                <a:gd name="G36" fmla="*/ 53 120 1"/>
                <a:gd name="G37" fmla="*/ G36 1 120"/>
                <a:gd name="G38" fmla="*/ 6 56 1"/>
                <a:gd name="G39" fmla="*/ G38 1 56"/>
                <a:gd name="G40" fmla="*/ 61 120 1"/>
                <a:gd name="G41" fmla="*/ G40 1 120"/>
                <a:gd name="G42" fmla="*/ 15 56 1"/>
                <a:gd name="G43" fmla="*/ G42 1 56"/>
                <a:gd name="G44" fmla="*/ 73 120 1"/>
                <a:gd name="G45" fmla="*/ G44 1 120"/>
                <a:gd name="G46" fmla="*/ 10 56 1"/>
                <a:gd name="G47" fmla="*/ G46 1 56"/>
                <a:gd name="G48" fmla="*/ 83 120 1"/>
                <a:gd name="G49" fmla="*/ G48 1 120"/>
                <a:gd name="G50" fmla="*/ 15 56 1"/>
                <a:gd name="G51" fmla="*/ G50 1 56"/>
                <a:gd name="G52" fmla="*/ 93 120 1"/>
                <a:gd name="G53" fmla="*/ G52 1 120"/>
                <a:gd name="G54" fmla="*/ 3 56 1"/>
                <a:gd name="G55" fmla="*/ G54 1 56"/>
                <a:gd name="G56" fmla="*/ 105 120 1"/>
                <a:gd name="G57" fmla="*/ G56 1 120"/>
                <a:gd name="G58" fmla="*/ 6 56 1"/>
                <a:gd name="G59" fmla="*/ G58 1 56"/>
                <a:gd name="G60" fmla="*/ 113 120 1"/>
                <a:gd name="G61" fmla="*/ G60 1 120"/>
                <a:gd name="G62" fmla="*/ 3 56 1"/>
                <a:gd name="G63" fmla="*/ G62 1 56"/>
                <a:gd name="G64" fmla="*/ 120 120 1"/>
                <a:gd name="G65" fmla="*/ G64 1 120"/>
                <a:gd name="G66" fmla="*/ 32 56 1"/>
                <a:gd name="G67" fmla="*/ G66 1 56"/>
                <a:gd name="G68" fmla="*/ 120 120 1"/>
                <a:gd name="G69" fmla="*/ G68 1 120"/>
                <a:gd name="G70" fmla="*/ 56 56 1"/>
                <a:gd name="G71" fmla="*/ G70 1 56"/>
                <a:gd name="G72" fmla="*/ 96 120 1"/>
                <a:gd name="G73" fmla="*/ G72 1 120"/>
                <a:gd name="G74" fmla="*/ 56 56 1"/>
                <a:gd name="G75" fmla="*/ G74 1 56"/>
                <a:gd name="G76" fmla="*/ 70 120 1"/>
                <a:gd name="G77" fmla="*/ G76 1 120"/>
                <a:gd name="G78" fmla="*/ 44 56 1"/>
                <a:gd name="G79" fmla="*/ G78 1 56"/>
                <a:gd name="G80" fmla="*/ 49 120 1"/>
                <a:gd name="G81" fmla="*/ G80 1 120"/>
                <a:gd name="G82" fmla="+- 56 0 0"/>
                <a:gd name="G83" fmla="+- 120 0 0"/>
              </a:gdLst>
              <a:ahLst/>
              <a:cxnLst>
                <a:cxn ang="0">
                  <a:pos x="44" y="49"/>
                </a:cxn>
                <a:cxn ang="0">
                  <a:pos x="44" y="49"/>
                </a:cxn>
                <a:cxn ang="0">
                  <a:pos x="40" y="47"/>
                </a:cxn>
                <a:cxn ang="0">
                  <a:pos x="24" y="14"/>
                </a:cxn>
                <a:cxn ang="0">
                  <a:pos x="24" y="13"/>
                </a:cxn>
                <a:cxn ang="0">
                  <a:pos x="13" y="1"/>
                </a:cxn>
                <a:cxn ang="0">
                  <a:pos x="1" y="10"/>
                </a:cxn>
                <a:cxn ang="0">
                  <a:pos x="7" y="46"/>
                </a:cxn>
                <a:cxn ang="0">
                  <a:pos x="7" y="46"/>
                </a:cxn>
                <a:cxn ang="0">
                  <a:pos x="9" y="53"/>
                </a:cxn>
                <a:cxn ang="0">
                  <a:pos x="6" y="61"/>
                </a:cxn>
                <a:cxn ang="0">
                  <a:pos x="15" y="73"/>
                </a:cxn>
                <a:cxn ang="0">
                  <a:pos x="10" y="83"/>
                </a:cxn>
                <a:cxn ang="0">
                  <a:pos x="15" y="93"/>
                </a:cxn>
                <a:cxn ang="0">
                  <a:pos x="3" y="105"/>
                </a:cxn>
                <a:cxn ang="0">
                  <a:pos x="6" y="113"/>
                </a:cxn>
                <a:cxn ang="0">
                  <a:pos x="3" y="120"/>
                </a:cxn>
                <a:cxn ang="0">
                  <a:pos x="32" y="120"/>
                </a:cxn>
                <a:cxn ang="0">
                  <a:pos x="56" y="96"/>
                </a:cxn>
                <a:cxn ang="0">
                  <a:pos x="56" y="70"/>
                </a:cxn>
                <a:cxn ang="0">
                  <a:pos x="44" y="49"/>
                </a:cxn>
              </a:cxnLst>
              <a:rect l="0" t="0" r="r" b="b"/>
              <a:pathLst>
                <a:path w="56" h="120">
                  <a:moveTo>
                    <a:pt x="44" y="49"/>
                  </a:moveTo>
                  <a:cubicBezTo>
                    <a:pt x="44" y="49"/>
                    <a:pt x="44" y="49"/>
                    <a:pt x="44" y="49"/>
                  </a:cubicBezTo>
                  <a:cubicBezTo>
                    <a:pt x="43" y="48"/>
                    <a:pt x="41" y="48"/>
                    <a:pt x="40" y="47"/>
                  </a:cubicBezTo>
                  <a:cubicBezTo>
                    <a:pt x="24" y="40"/>
                    <a:pt x="24" y="15"/>
                    <a:pt x="24" y="14"/>
                  </a:cubicBezTo>
                  <a:cubicBezTo>
                    <a:pt x="24" y="13"/>
                    <a:pt x="24" y="13"/>
                    <a:pt x="24" y="13"/>
                  </a:cubicBezTo>
                  <a:cubicBezTo>
                    <a:pt x="24" y="7"/>
                    <a:pt x="20" y="1"/>
                    <a:pt x="13" y="1"/>
                  </a:cubicBezTo>
                  <a:cubicBezTo>
                    <a:pt x="7" y="0"/>
                    <a:pt x="2" y="4"/>
                    <a:pt x="1" y="10"/>
                  </a:cubicBezTo>
                  <a:cubicBezTo>
                    <a:pt x="0" y="13"/>
                    <a:pt x="0" y="30"/>
                    <a:pt x="7" y="46"/>
                  </a:cubicBezTo>
                  <a:cubicBezTo>
                    <a:pt x="7" y="46"/>
                    <a:pt x="7" y="46"/>
                    <a:pt x="7" y="46"/>
                  </a:cubicBezTo>
                  <a:cubicBezTo>
                    <a:pt x="9" y="48"/>
                    <a:pt x="9" y="50"/>
                    <a:pt x="9" y="53"/>
                  </a:cubicBezTo>
                  <a:cubicBezTo>
                    <a:pt x="9" y="56"/>
                    <a:pt x="8" y="59"/>
                    <a:pt x="6" y="61"/>
                  </a:cubicBezTo>
                  <a:cubicBezTo>
                    <a:pt x="12" y="62"/>
                    <a:pt x="15" y="66"/>
                    <a:pt x="15" y="73"/>
                  </a:cubicBezTo>
                  <a:cubicBezTo>
                    <a:pt x="15" y="77"/>
                    <a:pt x="13" y="81"/>
                    <a:pt x="10" y="83"/>
                  </a:cubicBezTo>
                  <a:cubicBezTo>
                    <a:pt x="13" y="85"/>
                    <a:pt x="15" y="89"/>
                    <a:pt x="15" y="93"/>
                  </a:cubicBezTo>
                  <a:cubicBezTo>
                    <a:pt x="15" y="99"/>
                    <a:pt x="10" y="105"/>
                    <a:pt x="3" y="105"/>
                  </a:cubicBezTo>
                  <a:cubicBezTo>
                    <a:pt x="5" y="107"/>
                    <a:pt x="6" y="109"/>
                    <a:pt x="6" y="113"/>
                  </a:cubicBezTo>
                  <a:cubicBezTo>
                    <a:pt x="6" y="116"/>
                    <a:pt x="5" y="118"/>
                    <a:pt x="3" y="120"/>
                  </a:cubicBezTo>
                  <a:cubicBezTo>
                    <a:pt x="32" y="120"/>
                    <a:pt x="32" y="120"/>
                    <a:pt x="32" y="120"/>
                  </a:cubicBezTo>
                  <a:cubicBezTo>
                    <a:pt x="45" y="120"/>
                    <a:pt x="56" y="110"/>
                    <a:pt x="56" y="96"/>
                  </a:cubicBezTo>
                  <a:cubicBezTo>
                    <a:pt x="56" y="70"/>
                    <a:pt x="56" y="70"/>
                    <a:pt x="56" y="70"/>
                  </a:cubicBezTo>
                  <a:cubicBezTo>
                    <a:pt x="56" y="61"/>
                    <a:pt x="51" y="53"/>
                    <a:pt x="44" y="49"/>
                  </a:cubicBezTo>
                  <a:close/>
                </a:path>
              </a:pathLst>
            </a:custGeom>
            <a:noFill/>
            <a:ln w="9525">
              <a:noFill/>
              <a:round/>
              <a:headEnd/>
              <a:tailEnd/>
            </a:ln>
            <a:effectLst/>
          </p:spPr>
          <p:txBody>
            <a:bodyPr wrap="none" anchor="ctr">
              <a:prstTxWarp prst="textNoShape">
                <a:avLst/>
              </a:prstTxWarp>
            </a:bodyPr>
            <a:lstStyle/>
            <a:p>
              <a:endParaRPr lang="de-CH"/>
            </a:p>
          </p:txBody>
        </p:sp>
        <p:sp>
          <p:nvSpPr>
            <p:cNvPr id="9231" name="Freeform 15"/>
            <p:cNvSpPr>
              <a:spLocks noChangeArrowheads="1"/>
            </p:cNvSpPr>
            <p:nvPr/>
          </p:nvSpPr>
          <p:spPr bwMode="auto">
            <a:xfrm>
              <a:off x="948" y="2230"/>
              <a:ext cx="38" cy="20"/>
            </a:xfrm>
            <a:custGeom>
              <a:avLst/>
              <a:gdLst>
                <a:gd name="G0" fmla="*/ 20 28 1"/>
                <a:gd name="G1" fmla="*/ G0 1 28"/>
                <a:gd name="G2" fmla="*/ 1 0 51712"/>
                <a:gd name="G3" fmla="*/ G2 15 1"/>
                <a:gd name="G4" fmla="*/ G3 1 15"/>
                <a:gd name="G5" fmla="*/ 8 28 1"/>
                <a:gd name="G6" fmla="*/ G5 1 28"/>
                <a:gd name="G7" fmla="*/ 1 0 51712"/>
                <a:gd name="G8" fmla="*/ G7 15 1"/>
                <a:gd name="G9" fmla="*/ G8 1 15"/>
                <a:gd name="G10" fmla="*/ 1 0 51712"/>
                <a:gd name="G11" fmla="*/ G10 28 1"/>
                <a:gd name="G12" fmla="*/ G11 1 28"/>
                <a:gd name="G13" fmla="*/ 8 15 1"/>
                <a:gd name="G14" fmla="*/ G13 1 15"/>
                <a:gd name="G15" fmla="*/ 8 28 1"/>
                <a:gd name="G16" fmla="*/ G15 1 28"/>
                <a:gd name="G17" fmla="*/ 15 15 1"/>
                <a:gd name="G18" fmla="*/ G17 1 15"/>
                <a:gd name="G19" fmla="*/ 16 28 1"/>
                <a:gd name="G20" fmla="*/ G19 1 28"/>
                <a:gd name="G21" fmla="*/ 15 15 1"/>
                <a:gd name="G22" fmla="*/ G21 1 15"/>
                <a:gd name="G23" fmla="*/ 20 28 1"/>
                <a:gd name="G24" fmla="*/ G23 1 28"/>
                <a:gd name="G25" fmla="*/ 15 15 1"/>
                <a:gd name="G26" fmla="*/ G25 1 15"/>
                <a:gd name="G27" fmla="*/ 28 28 1"/>
                <a:gd name="G28" fmla="*/ G27 1 28"/>
                <a:gd name="G29" fmla="*/ 8 15 1"/>
                <a:gd name="G30" fmla="*/ G29 1 15"/>
                <a:gd name="G31" fmla="*/ 20 28 1"/>
                <a:gd name="G32" fmla="*/ G31 1 28"/>
                <a:gd name="G33" fmla="*/ 1 0 51712"/>
                <a:gd name="G34" fmla="*/ G33 15 1"/>
                <a:gd name="G35" fmla="*/ G34 1 15"/>
                <a:gd name="G36" fmla="+- 28 0 0"/>
                <a:gd name="G37" fmla="+- 15 0 0"/>
              </a:gdLst>
              <a:ahLst/>
              <a:cxnLst>
                <a:cxn ang="0">
                  <a:pos x="20" y="0"/>
                </a:cxn>
                <a:cxn ang="0">
                  <a:pos x="8" y="0"/>
                </a:cxn>
                <a:cxn ang="0">
                  <a:pos x="0" y="8"/>
                </a:cxn>
                <a:cxn ang="0">
                  <a:pos x="8" y="15"/>
                </a:cxn>
                <a:cxn ang="0">
                  <a:pos x="16" y="15"/>
                </a:cxn>
                <a:cxn ang="0">
                  <a:pos x="20" y="15"/>
                </a:cxn>
                <a:cxn ang="0">
                  <a:pos x="28" y="8"/>
                </a:cxn>
                <a:cxn ang="0">
                  <a:pos x="20" y="0"/>
                </a:cxn>
              </a:cxnLst>
              <a:rect l="0" t="0" r="r" b="b"/>
              <a:pathLst>
                <a:path w="28" h="15">
                  <a:moveTo>
                    <a:pt x="20" y="0"/>
                  </a:moveTo>
                  <a:cubicBezTo>
                    <a:pt x="8" y="0"/>
                    <a:pt x="8" y="0"/>
                    <a:pt x="8" y="0"/>
                  </a:cubicBezTo>
                  <a:cubicBezTo>
                    <a:pt x="3" y="0"/>
                    <a:pt x="0" y="3"/>
                    <a:pt x="0" y="8"/>
                  </a:cubicBezTo>
                  <a:cubicBezTo>
                    <a:pt x="0" y="12"/>
                    <a:pt x="3" y="15"/>
                    <a:pt x="8" y="15"/>
                  </a:cubicBezTo>
                  <a:cubicBezTo>
                    <a:pt x="16" y="15"/>
                    <a:pt x="16" y="15"/>
                    <a:pt x="16" y="15"/>
                  </a:cubicBezTo>
                  <a:cubicBezTo>
                    <a:pt x="20" y="15"/>
                    <a:pt x="20" y="15"/>
                    <a:pt x="20" y="15"/>
                  </a:cubicBezTo>
                  <a:cubicBezTo>
                    <a:pt x="25" y="15"/>
                    <a:pt x="28" y="12"/>
                    <a:pt x="28" y="8"/>
                  </a:cubicBezTo>
                  <a:cubicBezTo>
                    <a:pt x="28" y="3"/>
                    <a:pt x="25" y="0"/>
                    <a:pt x="20" y="0"/>
                  </a:cubicBezTo>
                  <a:close/>
                </a:path>
              </a:pathLst>
            </a:custGeom>
            <a:noFill/>
            <a:ln w="9525">
              <a:noFill/>
              <a:round/>
              <a:headEnd/>
              <a:tailEnd/>
            </a:ln>
            <a:effectLst/>
          </p:spPr>
          <p:txBody>
            <a:bodyPr wrap="none" anchor="ctr">
              <a:prstTxWarp prst="textNoShape">
                <a:avLst/>
              </a:prstTxWarp>
            </a:bodyPr>
            <a:lstStyle/>
            <a:p>
              <a:endParaRPr lang="de-CH"/>
            </a:p>
          </p:txBody>
        </p:sp>
        <p:sp>
          <p:nvSpPr>
            <p:cNvPr id="9232" name="Freeform 16"/>
            <p:cNvSpPr>
              <a:spLocks noChangeArrowheads="1"/>
            </p:cNvSpPr>
            <p:nvPr/>
          </p:nvSpPr>
          <p:spPr bwMode="auto">
            <a:xfrm>
              <a:off x="928" y="2201"/>
              <a:ext cx="71" cy="21"/>
            </a:xfrm>
            <a:custGeom>
              <a:avLst/>
              <a:gdLst>
                <a:gd name="G0" fmla="*/ 34 51 1"/>
                <a:gd name="G1" fmla="*/ G0 1 51"/>
                <a:gd name="G2" fmla="*/ 16 16 1"/>
                <a:gd name="G3" fmla="*/ G2 1 16"/>
                <a:gd name="G4" fmla="*/ 43 51 1"/>
                <a:gd name="G5" fmla="*/ G4 1 51"/>
                <a:gd name="G6" fmla="*/ 16 16 1"/>
                <a:gd name="G7" fmla="*/ G6 1 16"/>
                <a:gd name="G8" fmla="*/ 51 51 1"/>
                <a:gd name="G9" fmla="*/ G8 1 51"/>
                <a:gd name="G10" fmla="*/ 8 16 1"/>
                <a:gd name="G11" fmla="*/ G10 1 16"/>
                <a:gd name="G12" fmla="*/ 43 51 1"/>
                <a:gd name="G13" fmla="*/ G12 1 51"/>
                <a:gd name="G14" fmla="*/ 1 0 51712"/>
                <a:gd name="G15" fmla="*/ G14 16 1"/>
                <a:gd name="G16" fmla="*/ G15 1 16"/>
                <a:gd name="G17" fmla="*/ 8 51 1"/>
                <a:gd name="G18" fmla="*/ G17 1 51"/>
                <a:gd name="G19" fmla="*/ 1 0 51712"/>
                <a:gd name="G20" fmla="*/ G19 16 1"/>
                <a:gd name="G21" fmla="*/ G20 1 16"/>
                <a:gd name="G22" fmla="*/ 8 51 1"/>
                <a:gd name="G23" fmla="*/ G22 1 51"/>
                <a:gd name="G24" fmla="*/ 1 0 51712"/>
                <a:gd name="G25" fmla="*/ G24 16 1"/>
                <a:gd name="G26" fmla="*/ G25 1 16"/>
                <a:gd name="G27" fmla="*/ 1 0 51712"/>
                <a:gd name="G28" fmla="*/ G27 51 1"/>
                <a:gd name="G29" fmla="*/ G28 1 51"/>
                <a:gd name="G30" fmla="*/ 8 16 1"/>
                <a:gd name="G31" fmla="*/ G30 1 16"/>
                <a:gd name="G32" fmla="*/ 8 51 1"/>
                <a:gd name="G33" fmla="*/ G32 1 51"/>
                <a:gd name="G34" fmla="*/ 16 16 1"/>
                <a:gd name="G35" fmla="*/ G34 1 16"/>
                <a:gd name="G36" fmla="*/ 22 51 1"/>
                <a:gd name="G37" fmla="*/ G36 1 51"/>
                <a:gd name="G38" fmla="*/ 16 16 1"/>
                <a:gd name="G39" fmla="*/ G38 1 16"/>
                <a:gd name="G40" fmla="*/ 34 51 1"/>
                <a:gd name="G41" fmla="*/ G40 1 51"/>
                <a:gd name="G42" fmla="*/ 16 16 1"/>
                <a:gd name="G43" fmla="*/ G42 1 16"/>
                <a:gd name="G44" fmla="+- 51 0 0"/>
                <a:gd name="G45" fmla="+- 16 0 0"/>
              </a:gdLst>
              <a:ahLst/>
              <a:cxnLst>
                <a:cxn ang="0">
                  <a:pos x="34" y="16"/>
                </a:cxn>
                <a:cxn ang="0">
                  <a:pos x="43" y="16"/>
                </a:cxn>
                <a:cxn ang="0">
                  <a:pos x="51" y="8"/>
                </a:cxn>
                <a:cxn ang="0">
                  <a:pos x="43" y="0"/>
                </a:cxn>
                <a:cxn ang="0">
                  <a:pos x="8" y="0"/>
                </a:cxn>
                <a:cxn ang="0">
                  <a:pos x="8" y="0"/>
                </a:cxn>
                <a:cxn ang="0">
                  <a:pos x="0" y="8"/>
                </a:cxn>
                <a:cxn ang="0">
                  <a:pos x="8" y="16"/>
                </a:cxn>
                <a:cxn ang="0">
                  <a:pos x="22" y="16"/>
                </a:cxn>
                <a:cxn ang="0">
                  <a:pos x="34" y="16"/>
                </a:cxn>
              </a:cxnLst>
              <a:rect l="0" t="0" r="r" b="b"/>
              <a:pathLst>
                <a:path w="51" h="16">
                  <a:moveTo>
                    <a:pt x="34" y="16"/>
                  </a:moveTo>
                  <a:cubicBezTo>
                    <a:pt x="43" y="16"/>
                    <a:pt x="43" y="16"/>
                    <a:pt x="43" y="16"/>
                  </a:cubicBezTo>
                  <a:cubicBezTo>
                    <a:pt x="48" y="16"/>
                    <a:pt x="51" y="12"/>
                    <a:pt x="51" y="8"/>
                  </a:cubicBezTo>
                  <a:cubicBezTo>
                    <a:pt x="51" y="3"/>
                    <a:pt x="48" y="0"/>
                    <a:pt x="43" y="0"/>
                  </a:cubicBezTo>
                  <a:cubicBezTo>
                    <a:pt x="8" y="0"/>
                    <a:pt x="8" y="0"/>
                    <a:pt x="8" y="0"/>
                  </a:cubicBezTo>
                  <a:cubicBezTo>
                    <a:pt x="8" y="0"/>
                    <a:pt x="8" y="0"/>
                    <a:pt x="8" y="0"/>
                  </a:cubicBezTo>
                  <a:cubicBezTo>
                    <a:pt x="4" y="0"/>
                    <a:pt x="0" y="3"/>
                    <a:pt x="0" y="8"/>
                  </a:cubicBezTo>
                  <a:cubicBezTo>
                    <a:pt x="0" y="12"/>
                    <a:pt x="4" y="16"/>
                    <a:pt x="8" y="16"/>
                  </a:cubicBezTo>
                  <a:cubicBezTo>
                    <a:pt x="22" y="16"/>
                    <a:pt x="22" y="16"/>
                    <a:pt x="22" y="16"/>
                  </a:cubicBezTo>
                  <a:lnTo>
                    <a:pt x="34" y="16"/>
                  </a:lnTo>
                  <a:close/>
                </a:path>
              </a:pathLst>
            </a:custGeom>
            <a:noFill/>
            <a:ln w="9525">
              <a:noFill/>
              <a:round/>
              <a:headEnd/>
              <a:tailEnd/>
            </a:ln>
            <a:effectLst/>
          </p:spPr>
          <p:txBody>
            <a:bodyPr wrap="none" anchor="ctr">
              <a:prstTxWarp prst="textNoShape">
                <a:avLst/>
              </a:prstTxWarp>
            </a:bodyPr>
            <a:lstStyle/>
            <a:p>
              <a:endParaRPr lang="de-CH"/>
            </a:p>
          </p:txBody>
        </p:sp>
        <p:sp>
          <p:nvSpPr>
            <p:cNvPr id="9233" name="Freeform 17"/>
            <p:cNvSpPr>
              <a:spLocks noChangeArrowheads="1"/>
            </p:cNvSpPr>
            <p:nvPr/>
          </p:nvSpPr>
          <p:spPr bwMode="auto">
            <a:xfrm>
              <a:off x="928" y="2173"/>
              <a:ext cx="71" cy="21"/>
            </a:xfrm>
            <a:custGeom>
              <a:avLst/>
              <a:gdLst>
                <a:gd name="G0" fmla="*/ 8 51 1"/>
                <a:gd name="G1" fmla="*/ G0 1 51"/>
                <a:gd name="G2" fmla="*/ 16 16 1"/>
                <a:gd name="G3" fmla="*/ G2 1 16"/>
                <a:gd name="G4" fmla="*/ 43 51 1"/>
                <a:gd name="G5" fmla="*/ G4 1 51"/>
                <a:gd name="G6" fmla="*/ 16 16 1"/>
                <a:gd name="G7" fmla="*/ G6 1 16"/>
                <a:gd name="G8" fmla="*/ 43 51 1"/>
                <a:gd name="G9" fmla="*/ G8 1 51"/>
                <a:gd name="G10" fmla="*/ 16 16 1"/>
                <a:gd name="G11" fmla="*/ G10 1 16"/>
                <a:gd name="G12" fmla="*/ 51 51 1"/>
                <a:gd name="G13" fmla="*/ G12 1 51"/>
                <a:gd name="G14" fmla="*/ 8 16 1"/>
                <a:gd name="G15" fmla="*/ G14 1 16"/>
                <a:gd name="G16" fmla="*/ 45 51 1"/>
                <a:gd name="G17" fmla="*/ G16 1 51"/>
                <a:gd name="G18" fmla="*/ 1 0 51712"/>
                <a:gd name="G19" fmla="*/ G18 16 1"/>
                <a:gd name="G20" fmla="*/ G19 1 16"/>
                <a:gd name="G21" fmla="*/ 43 51 1"/>
                <a:gd name="G22" fmla="*/ G21 1 51"/>
                <a:gd name="G23" fmla="*/ 1 0 51712"/>
                <a:gd name="G24" fmla="*/ G23 16 1"/>
                <a:gd name="G25" fmla="*/ G24 1 16"/>
                <a:gd name="G26" fmla="*/ 38 51 1"/>
                <a:gd name="G27" fmla="*/ G26 1 51"/>
                <a:gd name="G28" fmla="*/ 1 0 51712"/>
                <a:gd name="G29" fmla="*/ G28 16 1"/>
                <a:gd name="G30" fmla="*/ G29 1 16"/>
                <a:gd name="G31" fmla="*/ 17 51 1"/>
                <a:gd name="G32" fmla="*/ G31 1 51"/>
                <a:gd name="G33" fmla="*/ 1 0 51712"/>
                <a:gd name="G34" fmla="*/ G33 16 1"/>
                <a:gd name="G35" fmla="*/ G34 1 16"/>
                <a:gd name="G36" fmla="*/ 8 51 1"/>
                <a:gd name="G37" fmla="*/ G36 1 51"/>
                <a:gd name="G38" fmla="*/ 1 0 51712"/>
                <a:gd name="G39" fmla="*/ G38 16 1"/>
                <a:gd name="G40" fmla="*/ G39 1 16"/>
                <a:gd name="G41" fmla="*/ 1 0 51712"/>
                <a:gd name="G42" fmla="*/ G41 51 1"/>
                <a:gd name="G43" fmla="*/ G42 1 51"/>
                <a:gd name="G44" fmla="*/ 8 16 1"/>
                <a:gd name="G45" fmla="*/ G44 1 16"/>
                <a:gd name="G46" fmla="*/ 8 51 1"/>
                <a:gd name="G47" fmla="*/ G46 1 51"/>
                <a:gd name="G48" fmla="*/ 16 16 1"/>
                <a:gd name="G49" fmla="*/ G48 1 16"/>
                <a:gd name="G50" fmla="+- 51 0 0"/>
                <a:gd name="G51" fmla="+- 16 0 0"/>
              </a:gdLst>
              <a:ahLst/>
              <a:cxnLst>
                <a:cxn ang="0">
                  <a:pos x="8" y="16"/>
                </a:cxn>
                <a:cxn ang="0">
                  <a:pos x="43" y="16"/>
                </a:cxn>
                <a:cxn ang="0">
                  <a:pos x="43" y="16"/>
                </a:cxn>
                <a:cxn ang="0">
                  <a:pos x="51" y="8"/>
                </a:cxn>
                <a:cxn ang="0">
                  <a:pos x="45" y="0"/>
                </a:cxn>
                <a:cxn ang="0">
                  <a:pos x="43" y="0"/>
                </a:cxn>
                <a:cxn ang="0">
                  <a:pos x="38" y="0"/>
                </a:cxn>
                <a:cxn ang="0">
                  <a:pos x="17" y="0"/>
                </a:cxn>
                <a:cxn ang="0">
                  <a:pos x="8" y="0"/>
                </a:cxn>
                <a:cxn ang="0">
                  <a:pos x="0" y="8"/>
                </a:cxn>
                <a:cxn ang="0">
                  <a:pos x="8" y="16"/>
                </a:cxn>
              </a:cxnLst>
              <a:rect l="0" t="0" r="r" b="b"/>
              <a:pathLst>
                <a:path w="51" h="16">
                  <a:moveTo>
                    <a:pt x="8" y="16"/>
                  </a:moveTo>
                  <a:cubicBezTo>
                    <a:pt x="43" y="16"/>
                    <a:pt x="43" y="16"/>
                    <a:pt x="43" y="16"/>
                  </a:cubicBezTo>
                  <a:cubicBezTo>
                    <a:pt x="43" y="16"/>
                    <a:pt x="43" y="16"/>
                    <a:pt x="43" y="16"/>
                  </a:cubicBezTo>
                  <a:cubicBezTo>
                    <a:pt x="48" y="16"/>
                    <a:pt x="51" y="12"/>
                    <a:pt x="51" y="8"/>
                  </a:cubicBezTo>
                  <a:cubicBezTo>
                    <a:pt x="51" y="3"/>
                    <a:pt x="49" y="0"/>
                    <a:pt x="45" y="0"/>
                  </a:cubicBezTo>
                  <a:cubicBezTo>
                    <a:pt x="43" y="0"/>
                    <a:pt x="43" y="0"/>
                    <a:pt x="43" y="0"/>
                  </a:cubicBezTo>
                  <a:cubicBezTo>
                    <a:pt x="38" y="0"/>
                    <a:pt x="38" y="0"/>
                    <a:pt x="38" y="0"/>
                  </a:cubicBezTo>
                  <a:cubicBezTo>
                    <a:pt x="17" y="0"/>
                    <a:pt x="17" y="0"/>
                    <a:pt x="17" y="0"/>
                  </a:cubicBezTo>
                  <a:cubicBezTo>
                    <a:pt x="8" y="0"/>
                    <a:pt x="8" y="0"/>
                    <a:pt x="8" y="0"/>
                  </a:cubicBezTo>
                  <a:cubicBezTo>
                    <a:pt x="4" y="0"/>
                    <a:pt x="0" y="3"/>
                    <a:pt x="0" y="8"/>
                  </a:cubicBezTo>
                  <a:cubicBezTo>
                    <a:pt x="0" y="12"/>
                    <a:pt x="4" y="16"/>
                    <a:pt x="8" y="16"/>
                  </a:cubicBezTo>
                  <a:close/>
                </a:path>
              </a:pathLst>
            </a:custGeom>
            <a:noFill/>
            <a:ln w="9525">
              <a:noFill/>
              <a:round/>
              <a:headEnd/>
              <a:tailEnd/>
            </a:ln>
            <a:effectLst/>
          </p:spPr>
          <p:txBody>
            <a:bodyPr wrap="none" anchor="ctr">
              <a:prstTxWarp prst="textNoShape">
                <a:avLst/>
              </a:prstTxWarp>
            </a:bodyPr>
            <a:lstStyle/>
            <a:p>
              <a:endParaRPr lang="de-CH"/>
            </a:p>
          </p:txBody>
        </p:sp>
        <p:sp>
          <p:nvSpPr>
            <p:cNvPr id="9234" name="Freeform 18"/>
            <p:cNvSpPr>
              <a:spLocks noChangeArrowheads="1"/>
            </p:cNvSpPr>
            <p:nvPr/>
          </p:nvSpPr>
          <p:spPr bwMode="auto">
            <a:xfrm>
              <a:off x="940" y="2145"/>
              <a:ext cx="50" cy="21"/>
            </a:xfrm>
            <a:custGeom>
              <a:avLst/>
              <a:gdLst>
                <a:gd name="G0" fmla="*/ 29 36 1"/>
                <a:gd name="G1" fmla="*/ G0 1 36"/>
                <a:gd name="G2" fmla="*/ 16 16 1"/>
                <a:gd name="G3" fmla="*/ G2 1 16"/>
                <a:gd name="G4" fmla="*/ 36 36 1"/>
                <a:gd name="G5" fmla="*/ G4 1 36"/>
                <a:gd name="G6" fmla="*/ 8 16 1"/>
                <a:gd name="G7" fmla="*/ G6 1 16"/>
                <a:gd name="G8" fmla="*/ 29 36 1"/>
                <a:gd name="G9" fmla="*/ G8 1 36"/>
                <a:gd name="G10" fmla="*/ 1 0 51712"/>
                <a:gd name="G11" fmla="*/ G10 16 1"/>
                <a:gd name="G12" fmla="*/ G11 1 16"/>
                <a:gd name="G13" fmla="*/ 8 36 1"/>
                <a:gd name="G14" fmla="*/ G13 1 36"/>
                <a:gd name="G15" fmla="*/ 1 0 51712"/>
                <a:gd name="G16" fmla="*/ G15 16 1"/>
                <a:gd name="G17" fmla="*/ G16 1 16"/>
                <a:gd name="G18" fmla="*/ 1 0 51712"/>
                <a:gd name="G19" fmla="*/ G18 36 1"/>
                <a:gd name="G20" fmla="*/ G19 1 36"/>
                <a:gd name="G21" fmla="*/ 8 16 1"/>
                <a:gd name="G22" fmla="*/ G21 1 16"/>
                <a:gd name="G23" fmla="*/ 8 36 1"/>
                <a:gd name="G24" fmla="*/ G23 1 36"/>
                <a:gd name="G25" fmla="*/ 16 16 1"/>
                <a:gd name="G26" fmla="*/ G25 1 16"/>
                <a:gd name="G27" fmla="*/ 29 36 1"/>
                <a:gd name="G28" fmla="*/ G27 1 36"/>
                <a:gd name="G29" fmla="*/ 16 16 1"/>
                <a:gd name="G30" fmla="*/ G29 1 16"/>
                <a:gd name="G31" fmla="+- 36 0 0"/>
                <a:gd name="G32" fmla="+- 16 0 0"/>
              </a:gdLst>
              <a:ahLst/>
              <a:cxnLst>
                <a:cxn ang="0">
                  <a:pos x="29" y="16"/>
                </a:cxn>
                <a:cxn ang="0">
                  <a:pos x="36" y="8"/>
                </a:cxn>
                <a:cxn ang="0">
                  <a:pos x="29" y="0"/>
                </a:cxn>
                <a:cxn ang="0">
                  <a:pos x="8" y="0"/>
                </a:cxn>
                <a:cxn ang="0">
                  <a:pos x="0" y="8"/>
                </a:cxn>
                <a:cxn ang="0">
                  <a:pos x="8" y="16"/>
                </a:cxn>
                <a:cxn ang="0">
                  <a:pos x="29" y="16"/>
                </a:cxn>
              </a:cxnLst>
              <a:rect l="0" t="0" r="r" b="b"/>
              <a:pathLst>
                <a:path w="36" h="16">
                  <a:moveTo>
                    <a:pt x="29" y="16"/>
                  </a:moveTo>
                  <a:cubicBezTo>
                    <a:pt x="33" y="16"/>
                    <a:pt x="36" y="12"/>
                    <a:pt x="36" y="8"/>
                  </a:cubicBezTo>
                  <a:cubicBezTo>
                    <a:pt x="36" y="4"/>
                    <a:pt x="33" y="0"/>
                    <a:pt x="29" y="0"/>
                  </a:cubicBezTo>
                  <a:cubicBezTo>
                    <a:pt x="8" y="0"/>
                    <a:pt x="8" y="0"/>
                    <a:pt x="8" y="0"/>
                  </a:cubicBezTo>
                  <a:cubicBezTo>
                    <a:pt x="4" y="0"/>
                    <a:pt x="0" y="4"/>
                    <a:pt x="0" y="8"/>
                  </a:cubicBezTo>
                  <a:cubicBezTo>
                    <a:pt x="0" y="12"/>
                    <a:pt x="4" y="16"/>
                    <a:pt x="8" y="16"/>
                  </a:cubicBezTo>
                  <a:lnTo>
                    <a:pt x="29" y="16"/>
                  </a:lnTo>
                  <a:close/>
                </a:path>
              </a:pathLst>
            </a:custGeom>
            <a:noFill/>
            <a:ln w="9525">
              <a:noFill/>
              <a:round/>
              <a:headEnd/>
              <a:tailEnd/>
            </a:ln>
            <a:effectLst/>
          </p:spPr>
          <p:txBody>
            <a:bodyPr wrap="none" anchor="ctr">
              <a:prstTxWarp prst="textNoShape">
                <a:avLst/>
              </a:prstTxWarp>
            </a:bodyPr>
            <a:lstStyle/>
            <a:p>
              <a:endParaRPr lang="de-CH"/>
            </a:p>
          </p:txBody>
        </p:sp>
      </p:grpSp>
      <p:sp>
        <p:nvSpPr>
          <p:cNvPr id="9235" name="Rectangle 19"/>
          <p:cNvSpPr>
            <a:spLocks noChangeArrowheads="1"/>
          </p:cNvSpPr>
          <p:nvPr/>
        </p:nvSpPr>
        <p:spPr bwMode="auto">
          <a:xfrm>
            <a:off x="3328988" y="2681288"/>
            <a:ext cx="2562225" cy="701675"/>
          </a:xfrm>
          <a:prstGeom prst="rect">
            <a:avLst/>
          </a:prstGeom>
          <a:solidFill>
            <a:srgbClr val="FFFFFF"/>
          </a:solidFill>
          <a:ln w="9360">
            <a:solidFill>
              <a:srgbClr val="595959"/>
            </a:solidFill>
            <a:round/>
            <a:headEnd/>
            <a:tailEnd/>
          </a:ln>
          <a:effectLst/>
        </p:spPr>
        <p:txBody>
          <a:bodyPr lIns="36000" tIns="36000" rIns="0" bIns="0" anchor="ctr">
            <a:prstTxWarp prst="textNoShape">
              <a:avLst/>
            </a:prstTxWarp>
          </a:bodyPr>
          <a:lstStyle/>
          <a:p>
            <a:pPr hangingPunct="1">
              <a:lnSpc>
                <a:spcPct val="100000"/>
              </a:lnSpc>
              <a:spcBef>
                <a:spcPts val="600"/>
              </a:spcBef>
              <a:tabLst>
                <a:tab pos="723900" algn="l"/>
                <a:tab pos="1447800" algn="l"/>
                <a:tab pos="2171700" algn="l"/>
              </a:tabLst>
            </a:pPr>
            <a:r>
              <a:rPr lang="de-DE" sz="900">
                <a:solidFill>
                  <a:srgbClr val="000000"/>
                </a:solidFill>
                <a:ea typeface="Arial Unicode MS" charset="0"/>
                <a:cs typeface="Arial Unicode MS" charset="0"/>
              </a:rPr>
              <a:t>Intelligente Party-Dienstleistung hat nicht mehr denselben Impact und Reibungsfläche. Die gängige Architektur ist statisch geworden und muss aufgebrochen werden</a:t>
            </a:r>
          </a:p>
        </p:txBody>
      </p:sp>
      <p:sp>
        <p:nvSpPr>
          <p:cNvPr id="9236" name="Rectangle 20"/>
          <p:cNvSpPr>
            <a:spLocks noChangeArrowheads="1"/>
          </p:cNvSpPr>
          <p:nvPr/>
        </p:nvSpPr>
        <p:spPr bwMode="auto">
          <a:xfrm>
            <a:off x="304800" y="2687638"/>
            <a:ext cx="2592388" cy="719137"/>
          </a:xfrm>
          <a:prstGeom prst="rect">
            <a:avLst/>
          </a:prstGeom>
          <a:solidFill>
            <a:srgbClr val="FFFFFF"/>
          </a:solidFill>
          <a:ln w="9360">
            <a:solidFill>
              <a:srgbClr val="E55A00"/>
            </a:solidFill>
            <a:round/>
            <a:headEnd/>
            <a:tailEnd/>
          </a:ln>
          <a:effectLst/>
        </p:spPr>
        <p:txBody>
          <a:bodyPr lIns="36000" tIns="36000" rIns="0" bIns="0" anchor="ctr">
            <a:prstTxWarp prst="textNoShape">
              <a:avLst/>
            </a:prstTxWarp>
          </a:bodyPr>
          <a:lstStyle/>
          <a:p>
            <a:pPr hangingPunct="1">
              <a:lnSpc>
                <a:spcPct val="100000"/>
              </a:lnSpc>
              <a:spcBef>
                <a:spcPts val="300"/>
              </a:spcBef>
              <a:tabLst>
                <a:tab pos="723900" algn="l"/>
                <a:tab pos="1447800" algn="l"/>
                <a:tab pos="2171700" algn="l"/>
              </a:tabLst>
            </a:pPr>
            <a:r>
              <a:rPr lang="de-DE" sz="900">
                <a:solidFill>
                  <a:srgbClr val="000000"/>
                </a:solidFill>
                <a:ea typeface="Arial Unicode MS" charset="0"/>
                <a:cs typeface="Arial Unicode MS" charset="0"/>
              </a:rPr>
              <a:t>Die Rolle als DJ/Producer ist nicht mehr interessant. Das Korsett ist zu eng geworden.</a:t>
            </a:r>
          </a:p>
        </p:txBody>
      </p:sp>
      <p:sp>
        <p:nvSpPr>
          <p:cNvPr id="9237" name="Rectangle 21"/>
          <p:cNvSpPr>
            <a:spLocks noChangeArrowheads="1"/>
          </p:cNvSpPr>
          <p:nvPr/>
        </p:nvSpPr>
        <p:spPr bwMode="auto">
          <a:xfrm>
            <a:off x="485775" y="946150"/>
            <a:ext cx="1963738" cy="293688"/>
          </a:xfrm>
          <a:prstGeom prst="rect">
            <a:avLst/>
          </a:prstGeom>
          <a:noFill/>
          <a:ln w="9525">
            <a:noFill/>
            <a:round/>
            <a:headEnd/>
            <a:tailEnd/>
          </a:ln>
          <a:effectLst/>
        </p:spPr>
        <p:txBody>
          <a:bodyPr lIns="0" tIns="0" rIns="0" bIns="0" anchor="ctr">
            <a:prstTxWarp prst="textNoShape">
              <a:avLst/>
            </a:prstTxWarp>
          </a:bodyPr>
          <a:lstStyle/>
          <a:p>
            <a:pPr algn="ctr" hangingPunct="1">
              <a:lnSpc>
                <a:spcPct val="100000"/>
              </a:lnSpc>
              <a:spcBef>
                <a:spcPts val="300"/>
              </a:spcBef>
              <a:tabLst>
                <a:tab pos="723900" algn="l"/>
                <a:tab pos="1447800" algn="l"/>
              </a:tabLst>
            </a:pPr>
            <a:r>
              <a:rPr lang="de-DE" sz="1200" b="1">
                <a:solidFill>
                  <a:srgbClr val="E55A00"/>
                </a:solidFill>
                <a:ea typeface="Arial Unicode MS" charset="0"/>
                <a:cs typeface="Arial Unicode MS" charset="0"/>
              </a:rPr>
              <a:t>Pascal Fuhlbrügge</a:t>
            </a:r>
          </a:p>
        </p:txBody>
      </p:sp>
      <p:sp>
        <p:nvSpPr>
          <p:cNvPr id="9238" name="Rectangle 22"/>
          <p:cNvSpPr>
            <a:spLocks noChangeArrowheads="1"/>
          </p:cNvSpPr>
          <p:nvPr/>
        </p:nvSpPr>
        <p:spPr bwMode="auto">
          <a:xfrm>
            <a:off x="3660775" y="946150"/>
            <a:ext cx="1793875" cy="293688"/>
          </a:xfrm>
          <a:prstGeom prst="rect">
            <a:avLst/>
          </a:prstGeom>
          <a:noFill/>
          <a:ln w="9525">
            <a:noFill/>
            <a:round/>
            <a:headEnd/>
            <a:tailEnd/>
          </a:ln>
          <a:effectLst/>
        </p:spPr>
        <p:txBody>
          <a:bodyPr lIns="0" tIns="0" rIns="0" bIns="0" anchor="ctr">
            <a:prstTxWarp prst="textNoShape">
              <a:avLst/>
            </a:prstTxWarp>
          </a:bodyPr>
          <a:lstStyle/>
          <a:p>
            <a:pPr algn="ctr" hangingPunct="1">
              <a:lnSpc>
                <a:spcPct val="100000"/>
              </a:lnSpc>
              <a:spcBef>
                <a:spcPts val="300"/>
              </a:spcBef>
              <a:tabLst>
                <a:tab pos="723900" algn="l"/>
                <a:tab pos="1447800" algn="l"/>
              </a:tabLst>
            </a:pPr>
            <a:r>
              <a:rPr lang="de-DE" sz="1200" b="1">
                <a:solidFill>
                  <a:srgbClr val="264283"/>
                </a:solidFill>
                <a:ea typeface="Arial Unicode MS" charset="0"/>
                <a:cs typeface="Arial Unicode MS" charset="0"/>
              </a:rPr>
              <a:t>Flumroc</a:t>
            </a:r>
          </a:p>
        </p:txBody>
      </p:sp>
      <p:sp>
        <p:nvSpPr>
          <p:cNvPr id="9239" name="Rectangle 23"/>
          <p:cNvSpPr>
            <a:spLocks noChangeArrowheads="1"/>
          </p:cNvSpPr>
          <p:nvPr/>
        </p:nvSpPr>
        <p:spPr bwMode="auto">
          <a:xfrm>
            <a:off x="6731000" y="946150"/>
            <a:ext cx="1758950" cy="322263"/>
          </a:xfrm>
          <a:prstGeom prst="rect">
            <a:avLst/>
          </a:prstGeom>
          <a:noFill/>
          <a:ln w="9525">
            <a:noFill/>
            <a:round/>
            <a:headEnd/>
            <a:tailEnd/>
          </a:ln>
          <a:effectLst/>
        </p:spPr>
        <p:txBody>
          <a:bodyPr lIns="0" tIns="0" rIns="0" bIns="0" anchor="ctr">
            <a:prstTxWarp prst="textNoShape">
              <a:avLst/>
            </a:prstTxWarp>
          </a:bodyPr>
          <a:lstStyle/>
          <a:p>
            <a:pPr algn="ctr" hangingPunct="1">
              <a:lnSpc>
                <a:spcPct val="100000"/>
              </a:lnSpc>
              <a:spcBef>
                <a:spcPts val="300"/>
              </a:spcBef>
              <a:tabLst>
                <a:tab pos="723900" algn="l"/>
                <a:tab pos="1447800" algn="l"/>
              </a:tabLst>
            </a:pPr>
            <a:r>
              <a:rPr lang="de-DE" sz="1200" b="1">
                <a:solidFill>
                  <a:srgbClr val="798200"/>
                </a:solidFill>
                <a:ea typeface="Arial Unicode MS" charset="0"/>
                <a:cs typeface="Arial Unicode MS" charset="0"/>
              </a:rPr>
              <a:t>Joachim Franz Büchner</a:t>
            </a:r>
          </a:p>
        </p:txBody>
      </p:sp>
      <p:sp>
        <p:nvSpPr>
          <p:cNvPr id="9240" name="Rectangle 24"/>
          <p:cNvSpPr>
            <a:spLocks noChangeArrowheads="1"/>
          </p:cNvSpPr>
          <p:nvPr/>
        </p:nvSpPr>
        <p:spPr bwMode="auto">
          <a:xfrm>
            <a:off x="6324600" y="2681288"/>
            <a:ext cx="2592388" cy="719137"/>
          </a:xfrm>
          <a:prstGeom prst="rect">
            <a:avLst/>
          </a:prstGeom>
          <a:solidFill>
            <a:srgbClr val="FFFFFF"/>
          </a:solidFill>
          <a:ln w="9360">
            <a:solidFill>
              <a:srgbClr val="798200"/>
            </a:solidFill>
            <a:round/>
            <a:headEnd/>
            <a:tailEnd/>
          </a:ln>
          <a:effectLst/>
        </p:spPr>
        <p:txBody>
          <a:bodyPr lIns="36000" tIns="36000" rIns="0" bIns="36000" anchor="ctr">
            <a:prstTxWarp prst="textNoShape">
              <a:avLst/>
            </a:prstTxWarp>
          </a:bodyPr>
          <a:lstStyle/>
          <a:p>
            <a:pPr hangingPunct="1">
              <a:lnSpc>
                <a:spcPct val="100000"/>
              </a:lnSpc>
              <a:spcBef>
                <a:spcPts val="450"/>
              </a:spcBef>
              <a:tabLst>
                <a:tab pos="723900" algn="l"/>
                <a:tab pos="1447800" algn="l"/>
                <a:tab pos="2171700" algn="l"/>
              </a:tabLst>
            </a:pPr>
            <a:r>
              <a:rPr lang="de-DE" sz="900">
                <a:solidFill>
                  <a:srgbClr val="000000"/>
                </a:solidFill>
                <a:ea typeface="Arial Unicode MS" charset="0"/>
                <a:cs typeface="Arial Unicode MS" charset="0"/>
              </a:rPr>
              <a:t>Der junge Energetiker, Popmystiker und Verfeinerer auf der Suche nach neuen Möglichkeiten</a:t>
            </a:r>
          </a:p>
        </p:txBody>
      </p:sp>
      <p:sp>
        <p:nvSpPr>
          <p:cNvPr id="9241" name="AutoShape 25"/>
          <p:cNvSpPr>
            <a:spLocks noChangeArrowheads="1"/>
          </p:cNvSpPr>
          <p:nvPr/>
        </p:nvSpPr>
        <p:spPr bwMode="auto">
          <a:xfrm rot="10800000">
            <a:off x="3684588" y="3560763"/>
            <a:ext cx="1751012" cy="225425"/>
          </a:xfrm>
          <a:prstGeom prst="triangle">
            <a:avLst>
              <a:gd name="adj" fmla="val 50000"/>
            </a:avLst>
          </a:prstGeom>
          <a:solidFill>
            <a:srgbClr val="D2CECD"/>
          </a:solidFill>
          <a:ln w="9360">
            <a:noFill/>
            <a:round/>
            <a:headEnd/>
            <a:tailEnd/>
          </a:ln>
          <a:effectLst/>
        </p:spPr>
        <p:txBody>
          <a:bodyPr wrap="none" anchor="ctr">
            <a:prstTxWarp prst="textNoShape">
              <a:avLst/>
            </a:prstTxWarp>
          </a:bodyPr>
          <a:lstStyle/>
          <a:p>
            <a:endParaRPr lang="de-CH"/>
          </a:p>
        </p:txBody>
      </p:sp>
      <p:sp>
        <p:nvSpPr>
          <p:cNvPr id="9242" name="AutoShape 26"/>
          <p:cNvSpPr>
            <a:spLocks noChangeArrowheads="1"/>
          </p:cNvSpPr>
          <p:nvPr/>
        </p:nvSpPr>
        <p:spPr bwMode="auto">
          <a:xfrm>
            <a:off x="2781300" y="1968500"/>
            <a:ext cx="660400" cy="266700"/>
          </a:xfrm>
          <a:prstGeom prst="leftRightArrow">
            <a:avLst>
              <a:gd name="adj1" fmla="val 50000"/>
              <a:gd name="adj2" fmla="val 49295"/>
            </a:avLst>
          </a:prstGeom>
          <a:solidFill>
            <a:srgbClr val="D2CECD"/>
          </a:solidFill>
          <a:ln w="9360">
            <a:noFill/>
            <a:round/>
            <a:headEnd/>
            <a:tailEnd/>
          </a:ln>
          <a:effectLst/>
        </p:spPr>
        <p:txBody>
          <a:bodyPr wrap="none" anchor="ctr">
            <a:prstTxWarp prst="textNoShape">
              <a:avLst/>
            </a:prstTxWarp>
          </a:bodyPr>
          <a:lstStyle/>
          <a:p>
            <a:endParaRPr lang="de-CH"/>
          </a:p>
        </p:txBody>
      </p:sp>
      <p:sp>
        <p:nvSpPr>
          <p:cNvPr id="9243" name="AutoShape 27"/>
          <p:cNvSpPr>
            <a:spLocks noChangeArrowheads="1"/>
          </p:cNvSpPr>
          <p:nvPr/>
        </p:nvSpPr>
        <p:spPr bwMode="auto">
          <a:xfrm>
            <a:off x="5765800" y="2095500"/>
            <a:ext cx="660400" cy="266700"/>
          </a:xfrm>
          <a:prstGeom prst="leftRightArrow">
            <a:avLst>
              <a:gd name="adj1" fmla="val 50000"/>
              <a:gd name="adj2" fmla="val 49295"/>
            </a:avLst>
          </a:prstGeom>
          <a:solidFill>
            <a:srgbClr val="D2CECD"/>
          </a:solidFill>
          <a:ln w="9360">
            <a:noFill/>
            <a:round/>
            <a:headEnd/>
            <a:tailEnd/>
          </a:ln>
          <a:effectLst/>
        </p:spPr>
        <p:txBody>
          <a:bodyPr wrap="none" anchor="ctr">
            <a:prstTxWarp prst="textNoShape">
              <a:avLst/>
            </a:prstTxWarp>
          </a:bodyPr>
          <a:lstStyle/>
          <a:p>
            <a:endParaRPr lang="de-CH"/>
          </a:p>
        </p:txBody>
      </p:sp>
      <p:sp>
        <p:nvSpPr>
          <p:cNvPr id="9244" name="AutoShape 28"/>
          <p:cNvSpPr>
            <a:spLocks noChangeArrowheads="1"/>
          </p:cNvSpPr>
          <p:nvPr/>
        </p:nvSpPr>
        <p:spPr bwMode="auto">
          <a:xfrm rot="10800000">
            <a:off x="6630988" y="3586163"/>
            <a:ext cx="1751012" cy="225425"/>
          </a:xfrm>
          <a:prstGeom prst="triangle">
            <a:avLst>
              <a:gd name="adj" fmla="val 50000"/>
            </a:avLst>
          </a:prstGeom>
          <a:solidFill>
            <a:srgbClr val="D2CECD"/>
          </a:solidFill>
          <a:ln w="9360">
            <a:noFill/>
            <a:round/>
            <a:headEnd/>
            <a:tailEnd/>
          </a:ln>
          <a:effectLst/>
        </p:spPr>
        <p:txBody>
          <a:bodyPr wrap="none" anchor="ctr">
            <a:prstTxWarp prst="textNoShape">
              <a:avLst/>
            </a:prstTxWarp>
          </a:bodyPr>
          <a:lstStyle/>
          <a:p>
            <a:endParaRPr lang="de-CH"/>
          </a:p>
        </p:txBody>
      </p:sp>
      <p:sp>
        <p:nvSpPr>
          <p:cNvPr id="9245" name="AutoShape 29"/>
          <p:cNvSpPr>
            <a:spLocks noChangeArrowheads="1"/>
          </p:cNvSpPr>
          <p:nvPr/>
        </p:nvSpPr>
        <p:spPr bwMode="auto">
          <a:xfrm rot="10800000">
            <a:off x="750888" y="3586163"/>
            <a:ext cx="1751012" cy="225425"/>
          </a:xfrm>
          <a:prstGeom prst="triangle">
            <a:avLst>
              <a:gd name="adj" fmla="val 50000"/>
            </a:avLst>
          </a:prstGeom>
          <a:solidFill>
            <a:srgbClr val="D2CECD"/>
          </a:solidFill>
          <a:ln w="9360">
            <a:noFill/>
            <a:round/>
            <a:headEnd/>
            <a:tailEnd/>
          </a:ln>
          <a:effectLst/>
        </p:spPr>
        <p:txBody>
          <a:bodyPr wrap="none" anchor="ctr">
            <a:prstTxWarp prst="textNoShape">
              <a:avLst/>
            </a:prstTxWarp>
          </a:bodyPr>
          <a:lstStyle/>
          <a:p>
            <a:endParaRPr lang="de-CH"/>
          </a:p>
        </p:txBody>
      </p:sp>
      <p:pic>
        <p:nvPicPr>
          <p:cNvPr id="9246" name="Picture 30"/>
          <p:cNvPicPr>
            <a:picLocks noChangeArrowheads="1"/>
          </p:cNvPicPr>
          <p:nvPr/>
        </p:nvPicPr>
        <p:blipFill>
          <a:blip r:embed="rId3"/>
          <a:srcRect b="14137"/>
          <a:stretch>
            <a:fillRect/>
          </a:stretch>
        </p:blipFill>
        <p:spPr bwMode="auto">
          <a:xfrm>
            <a:off x="3876675" y="1839912"/>
            <a:ext cx="1355725" cy="727636"/>
          </a:xfrm>
          <a:prstGeom prst="rect">
            <a:avLst/>
          </a:prstGeom>
          <a:noFill/>
          <a:ln w="9525">
            <a:noFill/>
            <a:round/>
            <a:headEnd/>
            <a:tailEnd/>
          </a:ln>
          <a:effectLst/>
        </p:spPr>
      </p:pic>
      <p:pic>
        <p:nvPicPr>
          <p:cNvPr id="9247" name="Picture 31"/>
          <p:cNvPicPr>
            <a:picLocks noChangeAspect="1" noChangeArrowheads="1"/>
          </p:cNvPicPr>
          <p:nvPr/>
        </p:nvPicPr>
        <p:blipFill>
          <a:blip r:embed="rId4"/>
          <a:srcRect/>
          <a:stretch>
            <a:fillRect/>
          </a:stretch>
        </p:blipFill>
        <p:spPr bwMode="auto">
          <a:xfrm>
            <a:off x="7102475" y="1873250"/>
            <a:ext cx="1062038" cy="708025"/>
          </a:xfrm>
          <a:prstGeom prst="rect">
            <a:avLst/>
          </a:prstGeom>
          <a:noFill/>
          <a:ln w="9525">
            <a:noFill/>
            <a:round/>
            <a:headEnd/>
            <a:tailEnd/>
          </a:ln>
          <a:effectLst/>
        </p:spPr>
      </p:pic>
      <p:pic>
        <p:nvPicPr>
          <p:cNvPr id="9248" name="Picture 32"/>
          <p:cNvPicPr>
            <a:picLocks noChangeAspect="1" noChangeArrowheads="1"/>
          </p:cNvPicPr>
          <p:nvPr/>
        </p:nvPicPr>
        <p:blipFill>
          <a:blip r:embed="rId5"/>
          <a:srcRect/>
          <a:stretch>
            <a:fillRect/>
          </a:stretch>
        </p:blipFill>
        <p:spPr bwMode="auto">
          <a:xfrm>
            <a:off x="1028700" y="1854200"/>
            <a:ext cx="1193800" cy="747713"/>
          </a:xfrm>
          <a:prstGeom prst="rect">
            <a:avLst/>
          </a:prstGeom>
          <a:noFill/>
          <a:ln w="9525">
            <a:noFill/>
            <a:round/>
            <a:headEnd/>
            <a:tailEnd/>
          </a:ln>
          <a:effectLst/>
        </p:spPr>
      </p:pic>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22" name="Text Box 6"/>
          <p:cNvSpPr txBox="1">
            <a:spLocks noChangeArrowheads="1"/>
          </p:cNvSpPr>
          <p:nvPr/>
        </p:nvSpPr>
        <p:spPr bwMode="auto">
          <a:xfrm>
            <a:off x="323850" y="195263"/>
            <a:ext cx="6408738" cy="576262"/>
          </a:xfrm>
          <a:prstGeom prst="rect">
            <a:avLst/>
          </a:prstGeom>
          <a:noFill/>
          <a:ln w="9525">
            <a:noFill/>
            <a:round/>
            <a:headEnd/>
            <a:tailEnd/>
          </a:ln>
          <a:effectLst/>
        </p:spPr>
        <p:txBody>
          <a:bodyPr lIns="0" tIns="0" rIns="0" bIns="0" anchor="b">
            <a:prstTxWarp prst="textNoShape">
              <a:avLst/>
            </a:prstTxWarp>
          </a:bodyPr>
          <a:lstStyle/>
          <a:p>
            <a:pPr hangingPunct="1">
              <a:lnSpc>
                <a:spcPct val="100000"/>
              </a:lnSpc>
              <a:tabLst>
                <a:tab pos="723900" algn="l"/>
                <a:tab pos="1447800" algn="l"/>
                <a:tab pos="2171700" algn="l"/>
                <a:tab pos="2895600" algn="l"/>
                <a:tab pos="3619500" algn="l"/>
                <a:tab pos="4343400" algn="l"/>
                <a:tab pos="5067300" algn="l"/>
                <a:tab pos="5791200" algn="l"/>
              </a:tabLst>
            </a:pPr>
            <a:r>
              <a:rPr lang="en-US" dirty="0" err="1" smtClean="0">
                <a:solidFill>
                  <a:srgbClr val="000000"/>
                </a:solidFill>
                <a:ea typeface="Arial Unicode MS" charset="0"/>
                <a:cs typeface="Arial Unicode MS" charset="0"/>
              </a:rPr>
              <a:t>Relevante</a:t>
            </a:r>
            <a:r>
              <a:rPr lang="en-US" dirty="0" smtClean="0">
                <a:solidFill>
                  <a:srgbClr val="000000"/>
                </a:solidFill>
                <a:ea typeface="Arial Unicode MS" charset="0"/>
                <a:cs typeface="Arial Unicode MS" charset="0"/>
              </a:rPr>
              <a:t> </a:t>
            </a:r>
            <a:r>
              <a:rPr lang="en-US" dirty="0" err="1" smtClean="0">
                <a:solidFill>
                  <a:srgbClr val="000000"/>
                </a:solidFill>
                <a:ea typeface="Arial Unicode MS" charset="0"/>
                <a:cs typeface="Arial Unicode MS" charset="0"/>
              </a:rPr>
              <a:t>Statistiken</a:t>
            </a:r>
            <a:r>
              <a:rPr lang="en-US" dirty="0" smtClean="0">
                <a:solidFill>
                  <a:srgbClr val="000000"/>
                </a:solidFill>
                <a:ea typeface="Arial Unicode MS" charset="0"/>
                <a:cs typeface="Arial Unicode MS" charset="0"/>
              </a:rPr>
              <a:t> </a:t>
            </a:r>
            <a:r>
              <a:rPr lang="en-US" dirty="0" err="1" smtClean="0">
                <a:solidFill>
                  <a:srgbClr val="000000"/>
                </a:solidFill>
                <a:ea typeface="Arial Unicode MS" charset="0"/>
                <a:cs typeface="Arial Unicode MS" charset="0"/>
              </a:rPr>
              <a:t>zu</a:t>
            </a:r>
            <a:r>
              <a:rPr lang="en-US" dirty="0" smtClean="0">
                <a:solidFill>
                  <a:srgbClr val="000000"/>
                </a:solidFill>
                <a:ea typeface="Arial Unicode MS" charset="0"/>
                <a:cs typeface="Arial Unicode MS" charset="0"/>
              </a:rPr>
              <a:t> </a:t>
            </a:r>
            <a:r>
              <a:rPr lang="en-US" dirty="0" err="1" smtClean="0">
                <a:solidFill>
                  <a:srgbClr val="000000"/>
                </a:solidFill>
                <a:ea typeface="Arial Unicode MS" charset="0"/>
                <a:cs typeface="Arial Unicode MS" charset="0"/>
              </a:rPr>
              <a:t>Erneuerbare</a:t>
            </a:r>
            <a:r>
              <a:rPr lang="en-US" dirty="0" smtClean="0">
                <a:solidFill>
                  <a:srgbClr val="000000"/>
                </a:solidFill>
                <a:ea typeface="Arial Unicode MS" charset="0"/>
                <a:cs typeface="Arial Unicode MS" charset="0"/>
              </a:rPr>
              <a:t> </a:t>
            </a:r>
            <a:r>
              <a:rPr lang="en-US" dirty="0" err="1" smtClean="0">
                <a:solidFill>
                  <a:srgbClr val="000000"/>
                </a:solidFill>
                <a:ea typeface="Arial Unicode MS" charset="0"/>
                <a:cs typeface="Arial Unicode MS" charset="0"/>
              </a:rPr>
              <a:t>Energien</a:t>
            </a:r>
            <a:endParaRPr lang="en-US" dirty="0">
              <a:solidFill>
                <a:srgbClr val="000000"/>
              </a:solidFill>
              <a:ea typeface="Arial Unicode MS" charset="0"/>
              <a:cs typeface="Arial Unicode MS" charset="0"/>
            </a:endParaRPr>
          </a:p>
        </p:txBody>
      </p:sp>
      <p:pic>
        <p:nvPicPr>
          <p:cNvPr id="22" name="Picture 21" descr="Bildschirmfoto 2017-04-27 um 11.28.52.png"/>
          <p:cNvPicPr>
            <a:picLocks noChangeAspect="1"/>
          </p:cNvPicPr>
          <p:nvPr/>
        </p:nvPicPr>
        <p:blipFill>
          <a:blip r:embed="rId3"/>
          <a:srcRect b="5287"/>
          <a:stretch>
            <a:fillRect/>
          </a:stretch>
        </p:blipFill>
        <p:spPr>
          <a:xfrm>
            <a:off x="304800" y="944574"/>
            <a:ext cx="8610600" cy="3989376"/>
          </a:xfrm>
          <a:prstGeom prst="rect">
            <a:avLst/>
          </a:prstGeom>
        </p:spPr>
      </p:pic>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Ellipse 4"/>
          <p:cNvSpPr/>
          <p:nvPr>
            <p:custDataLst>
              <p:tags r:id="rId1"/>
            </p:custDataLst>
          </p:nvPr>
        </p:nvSpPr>
        <p:spPr bwMode="gray">
          <a:xfrm>
            <a:off x="1547580" y="1787174"/>
            <a:ext cx="2053340" cy="2053340"/>
          </a:xfrm>
          <a:prstGeom prst="ellipse">
            <a:avLst/>
          </a:prstGeom>
          <a:solidFill>
            <a:srgbClr val="800000">
              <a:alpha val="90000"/>
            </a:srgbClr>
          </a:solidFill>
          <a:ln w="9525">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2000" tIns="45720" rIns="72000" bIns="45720" numCol="1" spcCol="0" rtlCol="0" fromWordArt="0" anchor="ctr" anchorCtr="0" forceAA="0" compatLnSpc="1">
            <a:prstTxWarp prst="textNoShape">
              <a:avLst/>
            </a:prstTxWarp>
            <a:noAutofit/>
          </a:bodyPr>
          <a:lstStyle/>
          <a:p>
            <a:pPr algn="ctr">
              <a:lnSpc>
                <a:spcPct val="90000"/>
              </a:lnSpc>
              <a:spcBef>
                <a:spcPts val="300"/>
              </a:spcBef>
            </a:pPr>
            <a:r>
              <a:rPr lang="en-US" sz="2800" dirty="0" err="1" smtClean="0">
                <a:solidFill>
                  <a:schemeClr val="bg1"/>
                </a:solidFill>
                <a:latin typeface="Arial" pitchFamily="34" charset="0"/>
                <a:cs typeface="Arial" pitchFamily="34" charset="0"/>
              </a:rPr>
              <a:t>Soll</a:t>
            </a:r>
            <a:r>
              <a:rPr lang="en-US" sz="2800" dirty="0" smtClean="0">
                <a:solidFill>
                  <a:schemeClr val="bg1"/>
                </a:solidFill>
                <a:latin typeface="Arial" pitchFamily="34" charset="0"/>
                <a:cs typeface="Arial" pitchFamily="34" charset="0"/>
              </a:rPr>
              <a:t>- </a:t>
            </a:r>
            <a:br>
              <a:rPr lang="en-US" sz="2800" dirty="0" smtClean="0">
                <a:solidFill>
                  <a:schemeClr val="bg1"/>
                </a:solidFill>
                <a:latin typeface="Arial" pitchFamily="34" charset="0"/>
                <a:cs typeface="Arial" pitchFamily="34" charset="0"/>
              </a:rPr>
            </a:br>
            <a:r>
              <a:rPr lang="en-US" sz="2800" dirty="0" err="1" smtClean="0">
                <a:solidFill>
                  <a:schemeClr val="bg1"/>
                </a:solidFill>
                <a:latin typeface="Arial" pitchFamily="34" charset="0"/>
                <a:cs typeface="Arial" pitchFamily="34" charset="0"/>
              </a:rPr>
              <a:t>Analyse</a:t>
            </a:r>
            <a:r>
              <a:rPr lang="en-US" sz="2800" dirty="0" smtClean="0">
                <a:solidFill>
                  <a:schemeClr val="bg1"/>
                </a:solidFill>
                <a:latin typeface="Arial" pitchFamily="34" charset="0"/>
                <a:cs typeface="Arial" pitchFamily="34" charset="0"/>
              </a:rPr>
              <a:t> &amp; </a:t>
            </a:r>
            <a:br>
              <a:rPr lang="en-US" sz="2800" dirty="0" smtClean="0">
                <a:solidFill>
                  <a:schemeClr val="bg1"/>
                </a:solidFill>
                <a:latin typeface="Arial" pitchFamily="34" charset="0"/>
                <a:cs typeface="Arial" pitchFamily="34" charset="0"/>
              </a:rPr>
            </a:br>
            <a:r>
              <a:rPr lang="en-US" sz="2800" dirty="0" err="1" smtClean="0">
                <a:solidFill>
                  <a:schemeClr val="bg1"/>
                </a:solidFill>
                <a:latin typeface="Arial" pitchFamily="34" charset="0"/>
                <a:cs typeface="Arial" pitchFamily="34" charset="0"/>
              </a:rPr>
              <a:t>Maß</a:t>
            </a:r>
            <a:r>
              <a:rPr lang="en-US" sz="2800" dirty="0" smtClean="0">
                <a:solidFill>
                  <a:schemeClr val="bg1"/>
                </a:solidFill>
                <a:latin typeface="Arial" pitchFamily="34" charset="0"/>
                <a:cs typeface="Arial" pitchFamily="34" charset="0"/>
              </a:rPr>
              <a:t>-</a:t>
            </a:r>
            <a:br>
              <a:rPr lang="en-US" sz="2800" dirty="0" smtClean="0">
                <a:solidFill>
                  <a:schemeClr val="bg1"/>
                </a:solidFill>
                <a:latin typeface="Arial" pitchFamily="34" charset="0"/>
                <a:cs typeface="Arial" pitchFamily="34" charset="0"/>
              </a:rPr>
            </a:br>
            <a:r>
              <a:rPr lang="en-US" sz="2800" dirty="0" err="1" smtClean="0">
                <a:solidFill>
                  <a:schemeClr val="bg1"/>
                </a:solidFill>
                <a:latin typeface="Arial" pitchFamily="34" charset="0"/>
                <a:cs typeface="Arial" pitchFamily="34" charset="0"/>
              </a:rPr>
              <a:t>nahmen</a:t>
            </a:r>
            <a:endParaRPr lang="en-US" sz="2800" dirty="0">
              <a:solidFill>
                <a:schemeClr val="bg1"/>
              </a:solidFill>
              <a:latin typeface="Arial" pitchFamily="34" charset="0"/>
              <a:cs typeface="Arial" pitchFamily="34" charset="0"/>
            </a:endParaRPr>
          </a:p>
        </p:txBody>
      </p:sp>
      <p:sp>
        <p:nvSpPr>
          <p:cNvPr id="6" name="Freihandform 5"/>
          <p:cNvSpPr/>
          <p:nvPr>
            <p:custDataLst>
              <p:tags r:id="rId2"/>
            </p:custDataLst>
          </p:nvPr>
        </p:nvSpPr>
        <p:spPr bwMode="gray">
          <a:xfrm>
            <a:off x="2619375" y="-23659"/>
            <a:ext cx="471488" cy="1757363"/>
          </a:xfrm>
          <a:custGeom>
            <a:avLst/>
            <a:gdLst>
              <a:gd name="connsiteX0" fmla="*/ 471488 w 471488"/>
              <a:gd name="connsiteY0" fmla="*/ 0 h 1757363"/>
              <a:gd name="connsiteX1" fmla="*/ 471488 w 471488"/>
              <a:gd name="connsiteY1" fmla="*/ 1285875 h 1757363"/>
              <a:gd name="connsiteX2" fmla="*/ 0 w 471488"/>
              <a:gd name="connsiteY2" fmla="*/ 1757363 h 1757363"/>
            </a:gdLst>
            <a:ahLst/>
            <a:cxnLst>
              <a:cxn ang="0">
                <a:pos x="connsiteX0" y="connsiteY0"/>
              </a:cxn>
              <a:cxn ang="0">
                <a:pos x="connsiteX1" y="connsiteY1"/>
              </a:cxn>
              <a:cxn ang="0">
                <a:pos x="connsiteX2" y="connsiteY2"/>
              </a:cxn>
            </a:cxnLst>
            <a:rect l="l" t="t" r="r" b="b"/>
            <a:pathLst>
              <a:path w="471488" h="1757363">
                <a:moveTo>
                  <a:pt x="471488" y="0"/>
                </a:moveTo>
                <a:lnTo>
                  <a:pt x="471488" y="1285875"/>
                </a:lnTo>
                <a:lnTo>
                  <a:pt x="0" y="1757363"/>
                </a:lnTo>
              </a:path>
            </a:pathLst>
          </a:custGeom>
          <a:noFill/>
          <a:ln w="28575">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ihandform 9"/>
          <p:cNvSpPr/>
          <p:nvPr>
            <p:custDataLst>
              <p:tags r:id="rId3"/>
            </p:custDataLst>
          </p:nvPr>
        </p:nvSpPr>
        <p:spPr bwMode="gray">
          <a:xfrm>
            <a:off x="3223260" y="3704426"/>
            <a:ext cx="716280" cy="1531620"/>
          </a:xfrm>
          <a:custGeom>
            <a:avLst/>
            <a:gdLst>
              <a:gd name="connsiteX0" fmla="*/ 0 w 716280"/>
              <a:gd name="connsiteY0" fmla="*/ 0 h 1531620"/>
              <a:gd name="connsiteX1" fmla="*/ 716280 w 716280"/>
              <a:gd name="connsiteY1" fmla="*/ 716280 h 1531620"/>
              <a:gd name="connsiteX2" fmla="*/ 716280 w 716280"/>
              <a:gd name="connsiteY2" fmla="*/ 1531620 h 1531620"/>
            </a:gdLst>
            <a:ahLst/>
            <a:cxnLst>
              <a:cxn ang="0">
                <a:pos x="connsiteX0" y="connsiteY0"/>
              </a:cxn>
              <a:cxn ang="0">
                <a:pos x="connsiteX1" y="connsiteY1"/>
              </a:cxn>
              <a:cxn ang="0">
                <a:pos x="connsiteX2" y="connsiteY2"/>
              </a:cxn>
            </a:cxnLst>
            <a:rect l="l" t="t" r="r" b="b"/>
            <a:pathLst>
              <a:path w="716280" h="1531620">
                <a:moveTo>
                  <a:pt x="0" y="0"/>
                </a:moveTo>
                <a:lnTo>
                  <a:pt x="716280" y="716280"/>
                </a:lnTo>
                <a:lnTo>
                  <a:pt x="716280" y="1531620"/>
                </a:lnTo>
              </a:path>
            </a:pathLst>
          </a:custGeom>
          <a:noFill/>
          <a:ln w="28575">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33688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5" name="Text Box 1"/>
          <p:cNvSpPr txBox="1">
            <a:spLocks noChangeArrowheads="1"/>
          </p:cNvSpPr>
          <p:nvPr/>
        </p:nvSpPr>
        <p:spPr bwMode="auto">
          <a:xfrm>
            <a:off x="323850" y="195263"/>
            <a:ext cx="6408738" cy="576262"/>
          </a:xfrm>
          <a:prstGeom prst="rect">
            <a:avLst/>
          </a:prstGeom>
          <a:noFill/>
          <a:ln w="9525">
            <a:noFill/>
            <a:round/>
            <a:headEnd/>
            <a:tailEnd/>
          </a:ln>
          <a:effectLst/>
        </p:spPr>
        <p:txBody>
          <a:bodyPr lIns="90000" tIns="45000" rIns="90000" bIns="45000">
            <a:prstTxWarp prst="textNoShape">
              <a:avLst/>
            </a:prstTxWarp>
          </a:bodyPr>
          <a:lstStyle/>
          <a:p>
            <a:pPr hangingPunct="1">
              <a:lnSpc>
                <a:spcPct val="100000"/>
              </a:lnSpc>
              <a:tabLst>
                <a:tab pos="723900" algn="l"/>
                <a:tab pos="1447800" algn="l"/>
                <a:tab pos="2171700" algn="l"/>
                <a:tab pos="2895600" algn="l"/>
                <a:tab pos="3619500" algn="l"/>
                <a:tab pos="4343400" algn="l"/>
                <a:tab pos="5067300" algn="l"/>
                <a:tab pos="5791200" algn="l"/>
              </a:tabLst>
            </a:pPr>
            <a:r>
              <a:rPr lang="en-US">
                <a:solidFill>
                  <a:srgbClr val="000000"/>
                </a:solidFill>
                <a:ea typeface="Arial Unicode MS" charset="0"/>
                <a:cs typeface="Arial Unicode MS" charset="0"/>
              </a:rPr>
              <a:t>Was wollen wir und wie machen wir das?</a:t>
            </a:r>
          </a:p>
        </p:txBody>
      </p:sp>
      <p:sp>
        <p:nvSpPr>
          <p:cNvPr id="11266" name="Oval 2"/>
          <p:cNvSpPr>
            <a:spLocks noChangeArrowheads="1"/>
          </p:cNvSpPr>
          <p:nvPr/>
        </p:nvSpPr>
        <p:spPr bwMode="auto">
          <a:xfrm>
            <a:off x="5795963" y="2068513"/>
            <a:ext cx="4032250" cy="4032250"/>
          </a:xfrm>
          <a:prstGeom prst="ellipse">
            <a:avLst/>
          </a:prstGeom>
          <a:solidFill>
            <a:srgbClr val="D8DEA8">
              <a:alpha val="31000"/>
            </a:srgbClr>
          </a:solidFill>
          <a:ln w="9360">
            <a:noFill/>
            <a:round/>
            <a:headEnd/>
            <a:tailEnd/>
          </a:ln>
          <a:effectLst/>
        </p:spPr>
        <p:txBody>
          <a:bodyPr wrap="none" anchor="ctr">
            <a:prstTxWarp prst="textNoShape">
              <a:avLst/>
            </a:prstTxWarp>
          </a:bodyPr>
          <a:lstStyle/>
          <a:p>
            <a:endParaRPr lang="de-CH"/>
          </a:p>
        </p:txBody>
      </p:sp>
      <p:sp>
        <p:nvSpPr>
          <p:cNvPr id="11267" name="Oval 3"/>
          <p:cNvSpPr>
            <a:spLocks noChangeArrowheads="1"/>
          </p:cNvSpPr>
          <p:nvPr/>
        </p:nvSpPr>
        <p:spPr bwMode="auto">
          <a:xfrm>
            <a:off x="6011863" y="2314575"/>
            <a:ext cx="3563937" cy="3563938"/>
          </a:xfrm>
          <a:prstGeom prst="ellipse">
            <a:avLst/>
          </a:prstGeom>
          <a:solidFill>
            <a:srgbClr val="D8DEA8">
              <a:alpha val="50999"/>
            </a:srgbClr>
          </a:solidFill>
          <a:ln w="9360">
            <a:noFill/>
            <a:round/>
            <a:headEnd/>
            <a:tailEnd/>
          </a:ln>
          <a:effectLst/>
        </p:spPr>
        <p:txBody>
          <a:bodyPr wrap="none" anchor="ctr">
            <a:prstTxWarp prst="textNoShape">
              <a:avLst/>
            </a:prstTxWarp>
          </a:bodyPr>
          <a:lstStyle/>
          <a:p>
            <a:endParaRPr lang="de-CH"/>
          </a:p>
        </p:txBody>
      </p:sp>
      <p:sp>
        <p:nvSpPr>
          <p:cNvPr id="11268" name="Oval 4"/>
          <p:cNvSpPr>
            <a:spLocks noChangeArrowheads="1"/>
          </p:cNvSpPr>
          <p:nvPr/>
        </p:nvSpPr>
        <p:spPr bwMode="auto">
          <a:xfrm>
            <a:off x="6249988" y="2533650"/>
            <a:ext cx="3095625" cy="3095625"/>
          </a:xfrm>
          <a:prstGeom prst="ellipse">
            <a:avLst/>
          </a:prstGeom>
          <a:solidFill>
            <a:srgbClr val="D8DEA8">
              <a:alpha val="70000"/>
            </a:srgbClr>
          </a:solidFill>
          <a:ln w="9360">
            <a:noFill/>
            <a:round/>
            <a:headEnd/>
            <a:tailEnd/>
          </a:ln>
          <a:effectLst/>
        </p:spPr>
        <p:txBody>
          <a:bodyPr wrap="none" anchor="ctr">
            <a:prstTxWarp prst="textNoShape">
              <a:avLst/>
            </a:prstTxWarp>
          </a:bodyPr>
          <a:lstStyle/>
          <a:p>
            <a:endParaRPr lang="de-CH"/>
          </a:p>
        </p:txBody>
      </p:sp>
      <p:sp>
        <p:nvSpPr>
          <p:cNvPr id="11269" name="Oval 5"/>
          <p:cNvSpPr>
            <a:spLocks noChangeArrowheads="1"/>
          </p:cNvSpPr>
          <p:nvPr/>
        </p:nvSpPr>
        <p:spPr bwMode="auto">
          <a:xfrm>
            <a:off x="6516688" y="2803525"/>
            <a:ext cx="2592387" cy="2592388"/>
          </a:xfrm>
          <a:prstGeom prst="ellipse">
            <a:avLst/>
          </a:prstGeom>
          <a:solidFill>
            <a:srgbClr val="D8DEA8"/>
          </a:solidFill>
          <a:ln w="9360">
            <a:noFill/>
            <a:round/>
            <a:headEnd/>
            <a:tailEnd/>
          </a:ln>
          <a:effectLst/>
        </p:spPr>
        <p:txBody>
          <a:bodyPr wrap="none" anchor="ctr">
            <a:prstTxWarp prst="textNoShape">
              <a:avLst/>
            </a:prstTxWarp>
          </a:bodyPr>
          <a:lstStyle/>
          <a:p>
            <a:endParaRPr lang="de-CH"/>
          </a:p>
        </p:txBody>
      </p:sp>
      <p:sp>
        <p:nvSpPr>
          <p:cNvPr id="11270" name="Oval 6"/>
          <p:cNvSpPr>
            <a:spLocks noChangeArrowheads="1"/>
          </p:cNvSpPr>
          <p:nvPr/>
        </p:nvSpPr>
        <p:spPr bwMode="auto">
          <a:xfrm>
            <a:off x="6724650" y="3014663"/>
            <a:ext cx="2160588" cy="2160587"/>
          </a:xfrm>
          <a:prstGeom prst="ellipse">
            <a:avLst/>
          </a:prstGeom>
          <a:solidFill>
            <a:srgbClr val="C6CE79"/>
          </a:solidFill>
          <a:ln w="9360">
            <a:noFill/>
            <a:round/>
            <a:headEnd/>
            <a:tailEnd/>
          </a:ln>
          <a:effectLst/>
        </p:spPr>
        <p:txBody>
          <a:bodyPr wrap="none" anchor="ctr">
            <a:prstTxWarp prst="textNoShape">
              <a:avLst/>
            </a:prstTxWarp>
          </a:bodyPr>
          <a:lstStyle/>
          <a:p>
            <a:endParaRPr lang="de-CH"/>
          </a:p>
        </p:txBody>
      </p:sp>
      <p:sp>
        <p:nvSpPr>
          <p:cNvPr id="11271" name="Oval 7"/>
          <p:cNvSpPr>
            <a:spLocks noChangeArrowheads="1"/>
          </p:cNvSpPr>
          <p:nvPr/>
        </p:nvSpPr>
        <p:spPr bwMode="auto">
          <a:xfrm>
            <a:off x="6883400" y="3170238"/>
            <a:ext cx="1835150" cy="1835150"/>
          </a:xfrm>
          <a:prstGeom prst="ellipse">
            <a:avLst/>
          </a:prstGeom>
          <a:solidFill>
            <a:srgbClr val="B4BE46"/>
          </a:solidFill>
          <a:ln w="9360">
            <a:noFill/>
            <a:round/>
            <a:headEnd/>
            <a:tailEnd/>
          </a:ln>
          <a:effectLst/>
        </p:spPr>
        <p:txBody>
          <a:bodyPr wrap="none" anchor="ctr">
            <a:prstTxWarp prst="textNoShape">
              <a:avLst/>
            </a:prstTxWarp>
          </a:bodyPr>
          <a:lstStyle/>
          <a:p>
            <a:endParaRPr lang="de-CH"/>
          </a:p>
        </p:txBody>
      </p:sp>
      <p:sp>
        <p:nvSpPr>
          <p:cNvPr id="11272" name="Oval 8"/>
          <p:cNvSpPr>
            <a:spLocks noChangeArrowheads="1"/>
          </p:cNvSpPr>
          <p:nvPr/>
        </p:nvSpPr>
        <p:spPr bwMode="auto">
          <a:xfrm>
            <a:off x="7092950" y="3363913"/>
            <a:ext cx="1439863" cy="1439862"/>
          </a:xfrm>
          <a:prstGeom prst="ellipse">
            <a:avLst/>
          </a:prstGeom>
          <a:solidFill>
            <a:srgbClr val="A2AD00"/>
          </a:solidFill>
          <a:ln w="9360">
            <a:noFill/>
            <a:round/>
            <a:headEnd/>
            <a:tailEnd/>
          </a:ln>
          <a:effectLst/>
        </p:spPr>
        <p:txBody>
          <a:bodyPr wrap="none" anchor="ctr">
            <a:prstTxWarp prst="textNoShape">
              <a:avLst/>
            </a:prstTxWarp>
          </a:bodyPr>
          <a:lstStyle/>
          <a:p>
            <a:endParaRPr lang="de-CH"/>
          </a:p>
        </p:txBody>
      </p:sp>
      <p:grpSp>
        <p:nvGrpSpPr>
          <p:cNvPr id="11273" name="Group 9"/>
          <p:cNvGrpSpPr>
            <a:grpSpLocks/>
          </p:cNvGrpSpPr>
          <p:nvPr/>
        </p:nvGrpSpPr>
        <p:grpSpPr bwMode="auto">
          <a:xfrm>
            <a:off x="6804025" y="3148013"/>
            <a:ext cx="1870075" cy="1743075"/>
            <a:chOff x="4286" y="1983"/>
            <a:chExt cx="1178" cy="1098"/>
          </a:xfrm>
        </p:grpSpPr>
        <p:grpSp>
          <p:nvGrpSpPr>
            <p:cNvPr id="11274" name="Group 10"/>
            <p:cNvGrpSpPr>
              <a:grpSpLocks/>
            </p:cNvGrpSpPr>
            <p:nvPr/>
          </p:nvGrpSpPr>
          <p:grpSpPr bwMode="auto">
            <a:xfrm>
              <a:off x="4785" y="1983"/>
              <a:ext cx="376" cy="1098"/>
              <a:chOff x="4785" y="1983"/>
              <a:chExt cx="376" cy="1098"/>
            </a:xfrm>
          </p:grpSpPr>
        </p:grpSp>
        <p:grpSp>
          <p:nvGrpSpPr>
            <p:cNvPr id="11278" name="Group 14"/>
            <p:cNvGrpSpPr>
              <a:grpSpLocks/>
            </p:cNvGrpSpPr>
            <p:nvPr/>
          </p:nvGrpSpPr>
          <p:grpSpPr bwMode="auto">
            <a:xfrm>
              <a:off x="4447" y="2177"/>
              <a:ext cx="306" cy="327"/>
              <a:chOff x="4447" y="2177"/>
              <a:chExt cx="306" cy="327"/>
            </a:xfrm>
          </p:grpSpPr>
        </p:grpSp>
        <p:grpSp>
          <p:nvGrpSpPr>
            <p:cNvPr id="11281" name="Group 17"/>
            <p:cNvGrpSpPr>
              <a:grpSpLocks/>
            </p:cNvGrpSpPr>
            <p:nvPr/>
          </p:nvGrpSpPr>
          <p:grpSpPr bwMode="auto">
            <a:xfrm>
              <a:off x="5279" y="2074"/>
              <a:ext cx="185" cy="454"/>
              <a:chOff x="5279" y="2074"/>
              <a:chExt cx="185" cy="454"/>
            </a:xfrm>
          </p:grpSpPr>
          <p:sp>
            <p:nvSpPr>
              <p:cNvPr id="11282" name="Freeform 18"/>
              <p:cNvSpPr>
                <a:spLocks noChangeArrowheads="1"/>
              </p:cNvSpPr>
              <p:nvPr/>
            </p:nvSpPr>
            <p:spPr bwMode="auto">
              <a:xfrm>
                <a:off x="5311" y="2293"/>
                <a:ext cx="120" cy="234"/>
              </a:xfrm>
              <a:custGeom>
                <a:avLst/>
                <a:gdLst>
                  <a:gd name="G0" fmla="*/ 94 147 1"/>
                  <a:gd name="G1" fmla="*/ G0 1 147"/>
                  <a:gd name="G2" fmla="*/ 19 287 1"/>
                  <a:gd name="G3" fmla="*/ G2 1 287"/>
                  <a:gd name="G4" fmla="*/ 86 147 1"/>
                  <a:gd name="G5" fmla="*/ G4 1 147"/>
                  <a:gd name="G6" fmla="*/ 18 287 1"/>
                  <a:gd name="G7" fmla="*/ G6 1 287"/>
                  <a:gd name="G8" fmla="*/ 87 147 1"/>
                  <a:gd name="G9" fmla="*/ G8 1 147"/>
                  <a:gd name="G10" fmla="*/ 20 287 1"/>
                  <a:gd name="G11" fmla="*/ G10 1 287"/>
                  <a:gd name="G12" fmla="*/ 87 147 1"/>
                  <a:gd name="G13" fmla="*/ G12 1 147"/>
                  <a:gd name="G14" fmla="*/ 41 287 1"/>
                  <a:gd name="G15" fmla="*/ G14 1 287"/>
                  <a:gd name="G16" fmla="*/ 80 147 1"/>
                  <a:gd name="G17" fmla="*/ G16 1 147"/>
                  <a:gd name="G18" fmla="*/ 50 287 1"/>
                  <a:gd name="G19" fmla="*/ G18 1 287"/>
                  <a:gd name="G20" fmla="*/ 67 147 1"/>
                  <a:gd name="G21" fmla="*/ G20 1 147"/>
                  <a:gd name="G22" fmla="*/ 57 287 1"/>
                  <a:gd name="G23" fmla="*/ G22 1 287"/>
                  <a:gd name="G24" fmla="*/ 62 147 1"/>
                  <a:gd name="G25" fmla="*/ G24 1 147"/>
                  <a:gd name="G26" fmla="*/ 57 287 1"/>
                  <a:gd name="G27" fmla="*/ G26 1 287"/>
                  <a:gd name="G28" fmla="*/ 51 147 1"/>
                  <a:gd name="G29" fmla="*/ G28 1 147"/>
                  <a:gd name="G30" fmla="*/ 55 287 1"/>
                  <a:gd name="G31" fmla="*/ G30 1 287"/>
                  <a:gd name="G32" fmla="*/ 1 0 51712"/>
                  <a:gd name="G33" fmla="*/ G32 147 1"/>
                  <a:gd name="G34" fmla="*/ G33 1 147"/>
                  <a:gd name="G35" fmla="*/ 25 287 1"/>
                  <a:gd name="G36" fmla="*/ G35 1 287"/>
                  <a:gd name="G37" fmla="*/ 1 0 51712"/>
                  <a:gd name="G38" fmla="*/ G37 147 1"/>
                  <a:gd name="G39" fmla="*/ G38 1 147"/>
                  <a:gd name="G40" fmla="*/ 47 287 1"/>
                  <a:gd name="G41" fmla="*/ G40 1 287"/>
                  <a:gd name="G42" fmla="*/ 1 0 51712"/>
                  <a:gd name="G43" fmla="*/ G42 147 1"/>
                  <a:gd name="G44" fmla="*/ G43 1 147"/>
                  <a:gd name="G45" fmla="*/ 254 287 1"/>
                  <a:gd name="G46" fmla="*/ G45 1 287"/>
                  <a:gd name="G47" fmla="*/ 34 147 1"/>
                  <a:gd name="G48" fmla="*/ G47 1 147"/>
                  <a:gd name="G49" fmla="*/ 287 287 1"/>
                  <a:gd name="G50" fmla="*/ G49 1 287"/>
                  <a:gd name="G51" fmla="*/ 67 147 1"/>
                  <a:gd name="G52" fmla="*/ G51 1 147"/>
                  <a:gd name="G53" fmla="*/ 254 287 1"/>
                  <a:gd name="G54" fmla="*/ G53 1 287"/>
                  <a:gd name="G55" fmla="*/ 67 147 1"/>
                  <a:gd name="G56" fmla="*/ G55 1 147"/>
                  <a:gd name="G57" fmla="*/ 68 287 1"/>
                  <a:gd name="G58" fmla="*/ G57 1 287"/>
                  <a:gd name="G59" fmla="*/ 80 147 1"/>
                  <a:gd name="G60" fmla="*/ G59 1 147"/>
                  <a:gd name="G61" fmla="*/ 68 287 1"/>
                  <a:gd name="G62" fmla="*/ G61 1 287"/>
                  <a:gd name="G63" fmla="*/ 80 147 1"/>
                  <a:gd name="G64" fmla="*/ G63 1 147"/>
                  <a:gd name="G65" fmla="*/ 254 287 1"/>
                  <a:gd name="G66" fmla="*/ G65 1 287"/>
                  <a:gd name="G67" fmla="*/ 113 147 1"/>
                  <a:gd name="G68" fmla="*/ G67 1 147"/>
                  <a:gd name="G69" fmla="*/ 287 287 1"/>
                  <a:gd name="G70" fmla="*/ G69 1 287"/>
                  <a:gd name="G71" fmla="*/ 147 147 1"/>
                  <a:gd name="G72" fmla="*/ G71 1 147"/>
                  <a:gd name="G73" fmla="*/ 254 287 1"/>
                  <a:gd name="G74" fmla="*/ G73 1 287"/>
                  <a:gd name="G75" fmla="*/ 147 147 1"/>
                  <a:gd name="G76" fmla="*/ G75 1 147"/>
                  <a:gd name="G77" fmla="*/ 47 287 1"/>
                  <a:gd name="G78" fmla="*/ G77 1 287"/>
                  <a:gd name="G79" fmla="*/ 147 147 1"/>
                  <a:gd name="G80" fmla="*/ G79 1 147"/>
                  <a:gd name="G81" fmla="*/ 1 0 51712"/>
                  <a:gd name="G82" fmla="*/ G81 287 1"/>
                  <a:gd name="G83" fmla="*/ G82 1 287"/>
                  <a:gd name="G84" fmla="*/ 101 147 1"/>
                  <a:gd name="G85" fmla="*/ G84 1 147"/>
                  <a:gd name="G86" fmla="*/ 18 287 1"/>
                  <a:gd name="G87" fmla="*/ G86 1 287"/>
                  <a:gd name="G88" fmla="*/ 94 147 1"/>
                  <a:gd name="G89" fmla="*/ G88 1 147"/>
                  <a:gd name="G90" fmla="*/ 19 287 1"/>
                  <a:gd name="G91" fmla="*/ G90 1 287"/>
                  <a:gd name="G92" fmla="+- 147 0 0"/>
                  <a:gd name="G93" fmla="+- 287 0 0"/>
                </a:gdLst>
                <a:ahLst/>
                <a:cxnLst>
                  <a:cxn ang="0">
                    <a:pos x="94" y="19"/>
                  </a:cxn>
                  <a:cxn ang="0">
                    <a:pos x="86" y="18"/>
                  </a:cxn>
                  <a:cxn ang="0">
                    <a:pos x="87" y="20"/>
                  </a:cxn>
                  <a:cxn ang="0">
                    <a:pos x="87" y="41"/>
                  </a:cxn>
                  <a:cxn ang="0">
                    <a:pos x="80" y="50"/>
                  </a:cxn>
                  <a:cxn ang="0">
                    <a:pos x="67" y="57"/>
                  </a:cxn>
                  <a:cxn ang="0">
                    <a:pos x="62" y="57"/>
                  </a:cxn>
                  <a:cxn ang="0">
                    <a:pos x="51" y="55"/>
                  </a:cxn>
                  <a:cxn ang="0">
                    <a:pos x="0" y="25"/>
                  </a:cxn>
                  <a:cxn ang="0">
                    <a:pos x="0" y="47"/>
                  </a:cxn>
                  <a:cxn ang="0">
                    <a:pos x="0" y="254"/>
                  </a:cxn>
                  <a:cxn ang="0">
                    <a:pos x="34" y="287"/>
                  </a:cxn>
                  <a:cxn ang="0">
                    <a:pos x="67" y="254"/>
                  </a:cxn>
                  <a:cxn ang="0">
                    <a:pos x="67" y="68"/>
                  </a:cxn>
                  <a:cxn ang="0">
                    <a:pos x="80" y="68"/>
                  </a:cxn>
                  <a:cxn ang="0">
                    <a:pos x="80" y="254"/>
                  </a:cxn>
                  <a:cxn ang="0">
                    <a:pos x="113" y="287"/>
                  </a:cxn>
                  <a:cxn ang="0">
                    <a:pos x="147" y="254"/>
                  </a:cxn>
                  <a:cxn ang="0">
                    <a:pos x="147" y="47"/>
                  </a:cxn>
                  <a:cxn ang="0">
                    <a:pos x="147" y="0"/>
                  </a:cxn>
                  <a:cxn ang="0">
                    <a:pos x="101" y="18"/>
                  </a:cxn>
                  <a:cxn ang="0">
                    <a:pos x="94" y="19"/>
                  </a:cxn>
                </a:cxnLst>
                <a:rect l="0" t="0" r="r" b="b"/>
                <a:pathLst>
                  <a:path w="147" h="287">
                    <a:moveTo>
                      <a:pt x="94" y="19"/>
                    </a:moveTo>
                    <a:cubicBezTo>
                      <a:pt x="91" y="19"/>
                      <a:pt x="89" y="19"/>
                      <a:pt x="86" y="18"/>
                    </a:cubicBezTo>
                    <a:cubicBezTo>
                      <a:pt x="87" y="19"/>
                      <a:pt x="87" y="19"/>
                      <a:pt x="87" y="20"/>
                    </a:cubicBezTo>
                    <a:cubicBezTo>
                      <a:pt x="90" y="27"/>
                      <a:pt x="90" y="34"/>
                      <a:pt x="87" y="41"/>
                    </a:cubicBezTo>
                    <a:cubicBezTo>
                      <a:pt x="85" y="45"/>
                      <a:pt x="83" y="48"/>
                      <a:pt x="80" y="50"/>
                    </a:cubicBezTo>
                    <a:cubicBezTo>
                      <a:pt x="76" y="53"/>
                      <a:pt x="72" y="56"/>
                      <a:pt x="67" y="57"/>
                    </a:cubicBezTo>
                    <a:cubicBezTo>
                      <a:pt x="66" y="57"/>
                      <a:pt x="64" y="57"/>
                      <a:pt x="62" y="57"/>
                    </a:cubicBezTo>
                    <a:cubicBezTo>
                      <a:pt x="58" y="57"/>
                      <a:pt x="55" y="56"/>
                      <a:pt x="51" y="55"/>
                    </a:cubicBezTo>
                    <a:cubicBezTo>
                      <a:pt x="31" y="46"/>
                      <a:pt x="14" y="36"/>
                      <a:pt x="0" y="25"/>
                    </a:cubicBezTo>
                    <a:cubicBezTo>
                      <a:pt x="0" y="47"/>
                      <a:pt x="0" y="47"/>
                      <a:pt x="0" y="47"/>
                    </a:cubicBezTo>
                    <a:cubicBezTo>
                      <a:pt x="0" y="254"/>
                      <a:pt x="0" y="254"/>
                      <a:pt x="0" y="254"/>
                    </a:cubicBezTo>
                    <a:cubicBezTo>
                      <a:pt x="0" y="272"/>
                      <a:pt x="15" y="287"/>
                      <a:pt x="34" y="287"/>
                    </a:cubicBezTo>
                    <a:cubicBezTo>
                      <a:pt x="52" y="287"/>
                      <a:pt x="67" y="272"/>
                      <a:pt x="67" y="254"/>
                    </a:cubicBezTo>
                    <a:cubicBezTo>
                      <a:pt x="67" y="68"/>
                      <a:pt x="67" y="68"/>
                      <a:pt x="67" y="68"/>
                    </a:cubicBezTo>
                    <a:cubicBezTo>
                      <a:pt x="80" y="68"/>
                      <a:pt x="80" y="68"/>
                      <a:pt x="80" y="68"/>
                    </a:cubicBezTo>
                    <a:cubicBezTo>
                      <a:pt x="80" y="254"/>
                      <a:pt x="80" y="254"/>
                      <a:pt x="80" y="254"/>
                    </a:cubicBezTo>
                    <a:cubicBezTo>
                      <a:pt x="80" y="272"/>
                      <a:pt x="95" y="287"/>
                      <a:pt x="113" y="287"/>
                    </a:cubicBezTo>
                    <a:cubicBezTo>
                      <a:pt x="132" y="287"/>
                      <a:pt x="147" y="272"/>
                      <a:pt x="147" y="254"/>
                    </a:cubicBezTo>
                    <a:cubicBezTo>
                      <a:pt x="147" y="47"/>
                      <a:pt x="147" y="47"/>
                      <a:pt x="147" y="47"/>
                    </a:cubicBezTo>
                    <a:cubicBezTo>
                      <a:pt x="147" y="0"/>
                      <a:pt x="147" y="0"/>
                      <a:pt x="147" y="0"/>
                    </a:cubicBezTo>
                    <a:cubicBezTo>
                      <a:pt x="134" y="7"/>
                      <a:pt x="119" y="13"/>
                      <a:pt x="101" y="18"/>
                    </a:cubicBezTo>
                    <a:cubicBezTo>
                      <a:pt x="99" y="19"/>
                      <a:pt x="97" y="19"/>
                      <a:pt x="94" y="19"/>
                    </a:cubicBezTo>
                    <a:close/>
                  </a:path>
                </a:pathLst>
              </a:custGeom>
              <a:noFill/>
              <a:ln w="9525">
                <a:noFill/>
                <a:round/>
                <a:headEnd/>
                <a:tailEnd/>
              </a:ln>
              <a:effectLst/>
            </p:spPr>
            <p:txBody>
              <a:bodyPr wrap="none" anchor="ctr">
                <a:prstTxWarp prst="textNoShape">
                  <a:avLst/>
                </a:prstTxWarp>
              </a:bodyPr>
              <a:lstStyle/>
              <a:p>
                <a:endParaRPr lang="de-CH"/>
              </a:p>
            </p:txBody>
          </p:sp>
          <p:sp>
            <p:nvSpPr>
              <p:cNvPr id="11284" name="Freeform 20"/>
              <p:cNvSpPr>
                <a:spLocks noChangeArrowheads="1"/>
              </p:cNvSpPr>
              <p:nvPr/>
            </p:nvSpPr>
            <p:spPr bwMode="auto">
              <a:xfrm>
                <a:off x="5320" y="2074"/>
                <a:ext cx="106" cy="108"/>
              </a:xfrm>
              <a:custGeom>
                <a:avLst/>
                <a:gdLst>
                  <a:gd name="G0" fmla="*/ 50 131 1"/>
                  <a:gd name="G1" fmla="*/ G0 1 131"/>
                  <a:gd name="G2" fmla="*/ 126 132 1"/>
                  <a:gd name="G3" fmla="*/ G2 1 132"/>
                  <a:gd name="G4" fmla="*/ 111 131 1"/>
                  <a:gd name="G5" fmla="*/ G4 1 131"/>
                  <a:gd name="G6" fmla="*/ 105 132 1"/>
                  <a:gd name="G7" fmla="*/ G6 1 132"/>
                  <a:gd name="G8" fmla="*/ 123 131 1"/>
                  <a:gd name="G9" fmla="*/ G8 1 131"/>
                  <a:gd name="G10" fmla="*/ 81 132 1"/>
                  <a:gd name="G11" fmla="*/ G10 1 132"/>
                  <a:gd name="G12" fmla="*/ 77 131 1"/>
                  <a:gd name="G13" fmla="*/ G12 1 131"/>
                  <a:gd name="G14" fmla="*/ 7 132 1"/>
                  <a:gd name="G15" fmla="*/ G14 1 132"/>
                  <a:gd name="G16" fmla="*/ 4 131 1"/>
                  <a:gd name="G17" fmla="*/ G16 1 131"/>
                  <a:gd name="G18" fmla="*/ 53 132 1"/>
                  <a:gd name="G19" fmla="*/ G18 1 132"/>
                  <a:gd name="G20" fmla="*/ 16 131 1"/>
                  <a:gd name="G21" fmla="*/ G20 1 131"/>
                  <a:gd name="G22" fmla="*/ 105 132 1"/>
                  <a:gd name="G23" fmla="*/ G22 1 132"/>
                  <a:gd name="G24" fmla="*/ 50 131 1"/>
                  <a:gd name="G25" fmla="*/ G24 1 131"/>
                  <a:gd name="G26" fmla="*/ 126 132 1"/>
                  <a:gd name="G27" fmla="*/ G26 1 132"/>
                  <a:gd name="G28" fmla="+- 131 0 0"/>
                  <a:gd name="G29" fmla="+- 132 0 0"/>
                </a:gdLst>
                <a:ahLst/>
                <a:cxnLst>
                  <a:cxn ang="0">
                    <a:pos x="50" y="126"/>
                  </a:cxn>
                  <a:cxn ang="0">
                    <a:pos x="111" y="105"/>
                  </a:cxn>
                  <a:cxn ang="0">
                    <a:pos x="123" y="81"/>
                  </a:cxn>
                  <a:cxn ang="0">
                    <a:pos x="77" y="7"/>
                  </a:cxn>
                  <a:cxn ang="0">
                    <a:pos x="4" y="53"/>
                  </a:cxn>
                  <a:cxn ang="0">
                    <a:pos x="16" y="105"/>
                  </a:cxn>
                  <a:cxn ang="0">
                    <a:pos x="50" y="126"/>
                  </a:cxn>
                </a:cxnLst>
                <a:rect l="0" t="0" r="r" b="b"/>
                <a:pathLst>
                  <a:path w="131" h="132">
                    <a:moveTo>
                      <a:pt x="50" y="126"/>
                    </a:moveTo>
                    <a:cubicBezTo>
                      <a:pt x="73" y="132"/>
                      <a:pt x="97" y="123"/>
                      <a:pt x="111" y="105"/>
                    </a:cubicBezTo>
                    <a:cubicBezTo>
                      <a:pt x="117" y="98"/>
                      <a:pt x="121" y="90"/>
                      <a:pt x="123" y="81"/>
                    </a:cubicBezTo>
                    <a:cubicBezTo>
                      <a:pt x="131" y="48"/>
                      <a:pt x="110" y="15"/>
                      <a:pt x="77" y="7"/>
                    </a:cubicBezTo>
                    <a:cubicBezTo>
                      <a:pt x="45" y="0"/>
                      <a:pt x="12" y="20"/>
                      <a:pt x="4" y="53"/>
                    </a:cubicBezTo>
                    <a:cubicBezTo>
                      <a:pt x="0" y="72"/>
                      <a:pt x="5" y="91"/>
                      <a:pt x="16" y="105"/>
                    </a:cubicBezTo>
                    <a:cubicBezTo>
                      <a:pt x="25" y="115"/>
                      <a:pt x="36" y="123"/>
                      <a:pt x="50" y="126"/>
                    </a:cubicBezTo>
                    <a:close/>
                  </a:path>
                </a:pathLst>
              </a:custGeom>
              <a:noFill/>
              <a:ln w="9525">
                <a:noFill/>
                <a:round/>
                <a:headEnd/>
                <a:tailEnd/>
              </a:ln>
              <a:effectLst/>
            </p:spPr>
            <p:txBody>
              <a:bodyPr wrap="none" anchor="ctr">
                <a:prstTxWarp prst="textNoShape">
                  <a:avLst/>
                </a:prstTxWarp>
              </a:bodyPr>
              <a:lstStyle/>
              <a:p>
                <a:endParaRPr lang="de-CH"/>
              </a:p>
            </p:txBody>
          </p:sp>
        </p:grpSp>
        <p:sp>
          <p:nvSpPr>
            <p:cNvPr id="11285" name="Freeform 21"/>
            <p:cNvSpPr>
              <a:spLocks noChangeArrowheads="1"/>
            </p:cNvSpPr>
            <p:nvPr/>
          </p:nvSpPr>
          <p:spPr bwMode="auto">
            <a:xfrm>
              <a:off x="4286" y="2404"/>
              <a:ext cx="113" cy="164"/>
            </a:xfrm>
            <a:custGeom>
              <a:avLst/>
              <a:gdLst>
                <a:gd name="G0" fmla="*/ 755 1440 1"/>
                <a:gd name="G1" fmla="*/ G0 1 1440"/>
                <a:gd name="G2" fmla="*/ 60 2080 1"/>
                <a:gd name="G3" fmla="*/ G2 1 2080"/>
                <a:gd name="G4" fmla="*/ 1068 1440 1"/>
                <a:gd name="G5" fmla="*/ G4 1 1440"/>
                <a:gd name="G6" fmla="*/ 549 2080 1"/>
                <a:gd name="G7" fmla="*/ G6 1 2080"/>
                <a:gd name="G8" fmla="*/ 1440 1440 1"/>
                <a:gd name="G9" fmla="*/ G8 1 1440"/>
                <a:gd name="G10" fmla="*/ 1360 2080 1"/>
                <a:gd name="G11" fmla="*/ G10 1 2080"/>
                <a:gd name="G12" fmla="*/ 720 1440 1"/>
                <a:gd name="G13" fmla="*/ G12 1 1440"/>
                <a:gd name="G14" fmla="*/ 2080 2080 1"/>
                <a:gd name="G15" fmla="*/ G14 1 2080"/>
                <a:gd name="G16" fmla="*/ 1 0 51712"/>
                <a:gd name="G17" fmla="*/ G16 1440 1"/>
                <a:gd name="G18" fmla="*/ G17 1 1440"/>
                <a:gd name="G19" fmla="*/ 1360 2080 1"/>
                <a:gd name="G20" fmla="*/ G19 1 2080"/>
                <a:gd name="G21" fmla="*/ 372 1440 1"/>
                <a:gd name="G22" fmla="*/ G21 1 1440"/>
                <a:gd name="G23" fmla="*/ 549 2080 1"/>
                <a:gd name="G24" fmla="*/ G23 1 2080"/>
                <a:gd name="G25" fmla="*/ 685 1440 1"/>
                <a:gd name="G26" fmla="*/ G25 1 1440"/>
                <a:gd name="G27" fmla="*/ 60 2080 1"/>
                <a:gd name="G28" fmla="*/ G27 1 2080"/>
                <a:gd name="G29" fmla="*/ 720 1440 1"/>
                <a:gd name="G30" fmla="*/ G29 1 1440"/>
                <a:gd name="G31" fmla="*/ 1 0 51712"/>
                <a:gd name="G32" fmla="*/ G31 2080 1"/>
                <a:gd name="G33" fmla="*/ G32 1 2080"/>
                <a:gd name="G34" fmla="*/ 755 1440 1"/>
                <a:gd name="G35" fmla="*/ G34 1 1440"/>
                <a:gd name="G36" fmla="*/ 60 2080 1"/>
                <a:gd name="G37" fmla="*/ G36 1 2080"/>
                <a:gd name="G38" fmla="*/ 1200 1440 1"/>
                <a:gd name="G39" fmla="*/ G38 1 1440"/>
                <a:gd name="G40" fmla="*/ 1360 2080 1"/>
                <a:gd name="G41" fmla="*/ G40 1 2080"/>
                <a:gd name="G42" fmla="*/ 1120 1440 1"/>
                <a:gd name="G43" fmla="*/ G42 1 1440"/>
                <a:gd name="G44" fmla="*/ 1360 2080 1"/>
                <a:gd name="G45" fmla="*/ G44 1 2080"/>
                <a:gd name="G46" fmla="*/ 720 1440 1"/>
                <a:gd name="G47" fmla="*/ G46 1 1440"/>
                <a:gd name="G48" fmla="*/ 1760 2080 1"/>
                <a:gd name="G49" fmla="*/ G48 1 2080"/>
                <a:gd name="G50" fmla="*/ 720 1440 1"/>
                <a:gd name="G51" fmla="*/ G50 1 1440"/>
                <a:gd name="G52" fmla="*/ 1840 2080 1"/>
                <a:gd name="G53" fmla="*/ G52 1 2080"/>
                <a:gd name="G54" fmla="*/ 1200 1440 1"/>
                <a:gd name="G55" fmla="*/ G54 1 1440"/>
                <a:gd name="G56" fmla="*/ 1360 2080 1"/>
                <a:gd name="G57" fmla="*/ G56 1 2080"/>
                <a:gd name="G58" fmla="+- 1440 0 0"/>
                <a:gd name="G59" fmla="+- 2080 0 0"/>
              </a:gdLst>
              <a:ahLst/>
              <a:cxnLst>
                <a:cxn ang="0">
                  <a:pos x="755" y="60"/>
                </a:cxn>
                <a:cxn ang="0">
                  <a:pos x="1068" y="549"/>
                </a:cxn>
                <a:cxn ang="0">
                  <a:pos x="1440" y="1360"/>
                </a:cxn>
                <a:cxn ang="0">
                  <a:pos x="720" y="2080"/>
                </a:cxn>
                <a:cxn ang="0">
                  <a:pos x="0" y="1360"/>
                </a:cxn>
                <a:cxn ang="0">
                  <a:pos x="372" y="549"/>
                </a:cxn>
                <a:cxn ang="0">
                  <a:pos x="685" y="60"/>
                </a:cxn>
                <a:cxn ang="0">
                  <a:pos x="720" y="0"/>
                </a:cxn>
                <a:cxn ang="0">
                  <a:pos x="755" y="60"/>
                </a:cxn>
                <a:cxn ang="0">
                  <a:pos x="1200" y="1360"/>
                </a:cxn>
                <a:cxn ang="0">
                  <a:pos x="1120" y="1360"/>
                </a:cxn>
                <a:cxn ang="0">
                  <a:pos x="720" y="1760"/>
                </a:cxn>
                <a:cxn ang="0">
                  <a:pos x="720" y="1840"/>
                </a:cxn>
                <a:cxn ang="0">
                  <a:pos x="1200" y="1360"/>
                </a:cxn>
              </a:cxnLst>
              <a:rect l="0" t="0" r="r" b="b"/>
              <a:pathLst>
                <a:path w="1440" h="2080">
                  <a:moveTo>
                    <a:pt x="755" y="60"/>
                  </a:moveTo>
                  <a:cubicBezTo>
                    <a:pt x="860" y="244"/>
                    <a:pt x="968" y="404"/>
                    <a:pt x="1068" y="549"/>
                  </a:cubicBezTo>
                  <a:cubicBezTo>
                    <a:pt x="1275" y="853"/>
                    <a:pt x="1440" y="1096"/>
                    <a:pt x="1440" y="1360"/>
                  </a:cubicBezTo>
                  <a:cubicBezTo>
                    <a:pt x="1440" y="1758"/>
                    <a:pt x="1118" y="2080"/>
                    <a:pt x="720" y="2080"/>
                  </a:cubicBezTo>
                  <a:cubicBezTo>
                    <a:pt x="322" y="2080"/>
                    <a:pt x="0" y="1758"/>
                    <a:pt x="0" y="1360"/>
                  </a:cubicBezTo>
                  <a:cubicBezTo>
                    <a:pt x="0" y="1096"/>
                    <a:pt x="165" y="853"/>
                    <a:pt x="372" y="549"/>
                  </a:cubicBezTo>
                  <a:cubicBezTo>
                    <a:pt x="472" y="404"/>
                    <a:pt x="580" y="244"/>
                    <a:pt x="685" y="60"/>
                  </a:cubicBezTo>
                  <a:cubicBezTo>
                    <a:pt x="720" y="0"/>
                    <a:pt x="720" y="0"/>
                    <a:pt x="720" y="0"/>
                  </a:cubicBezTo>
                  <a:lnTo>
                    <a:pt x="755" y="60"/>
                  </a:lnTo>
                  <a:close/>
                  <a:moveTo>
                    <a:pt x="1200" y="1360"/>
                  </a:moveTo>
                  <a:cubicBezTo>
                    <a:pt x="1120" y="1360"/>
                    <a:pt x="1120" y="1360"/>
                    <a:pt x="1120" y="1360"/>
                  </a:cubicBezTo>
                  <a:cubicBezTo>
                    <a:pt x="1120" y="1581"/>
                    <a:pt x="941" y="1760"/>
                    <a:pt x="720" y="1760"/>
                  </a:cubicBezTo>
                  <a:cubicBezTo>
                    <a:pt x="720" y="1840"/>
                    <a:pt x="720" y="1840"/>
                    <a:pt x="720" y="1840"/>
                  </a:cubicBezTo>
                  <a:cubicBezTo>
                    <a:pt x="985" y="1840"/>
                    <a:pt x="1200" y="1625"/>
                    <a:pt x="1200" y="1360"/>
                  </a:cubicBezTo>
                  <a:close/>
                </a:path>
              </a:pathLst>
            </a:custGeom>
            <a:noFill/>
            <a:ln w="9525">
              <a:noFill/>
              <a:round/>
              <a:headEnd/>
              <a:tailEnd/>
            </a:ln>
            <a:effectLst/>
          </p:spPr>
          <p:txBody>
            <a:bodyPr wrap="none" anchor="ctr">
              <a:prstTxWarp prst="textNoShape">
                <a:avLst/>
              </a:prstTxWarp>
            </a:bodyPr>
            <a:lstStyle/>
            <a:p>
              <a:endParaRPr lang="de-CH"/>
            </a:p>
          </p:txBody>
        </p:sp>
      </p:grpSp>
      <p:grpSp>
        <p:nvGrpSpPr>
          <p:cNvPr id="11287" name="Group 23"/>
          <p:cNvGrpSpPr>
            <a:grpSpLocks/>
          </p:cNvGrpSpPr>
          <p:nvPr/>
        </p:nvGrpSpPr>
        <p:grpSpPr bwMode="auto">
          <a:xfrm>
            <a:off x="7073900" y="3622675"/>
            <a:ext cx="1446213" cy="701675"/>
            <a:chOff x="4456" y="2282"/>
            <a:chExt cx="911" cy="442"/>
          </a:xfrm>
        </p:grpSpPr>
        <p:grpSp>
          <p:nvGrpSpPr>
            <p:cNvPr id="11288" name="Group 24"/>
            <p:cNvGrpSpPr>
              <a:grpSpLocks/>
            </p:cNvGrpSpPr>
            <p:nvPr/>
          </p:nvGrpSpPr>
          <p:grpSpPr bwMode="auto">
            <a:xfrm>
              <a:off x="4740" y="2282"/>
              <a:ext cx="421" cy="329"/>
              <a:chOff x="4740" y="2282"/>
              <a:chExt cx="421" cy="329"/>
            </a:xfrm>
          </p:grpSpPr>
        </p:grpSp>
        <p:sp>
          <p:nvSpPr>
            <p:cNvPr id="11291" name="Rectangle 27"/>
            <p:cNvSpPr>
              <a:spLocks noChangeArrowheads="1"/>
            </p:cNvSpPr>
            <p:nvPr/>
          </p:nvSpPr>
          <p:spPr bwMode="auto">
            <a:xfrm>
              <a:off x="4456" y="2456"/>
              <a:ext cx="911" cy="268"/>
            </a:xfrm>
            <a:prstGeom prst="rect">
              <a:avLst/>
            </a:prstGeom>
            <a:noFill/>
            <a:ln w="9525">
              <a:noFill/>
              <a:round/>
              <a:headEnd/>
              <a:tailEnd/>
            </a:ln>
            <a:effectLst/>
          </p:spPr>
          <p:txBody>
            <a:bodyPr lIns="0" tIns="0" rIns="0" bIns="0">
              <a:prstTxWarp prst="textNoShape">
                <a:avLst/>
              </a:prstTxWarp>
              <a:spAutoFit/>
            </a:bodyPr>
            <a:lstStyle/>
            <a:p>
              <a:pPr algn="ctr">
                <a:lnSpc>
                  <a:spcPct val="100000"/>
                </a:lnSpc>
                <a:spcBef>
                  <a:spcPts val="300"/>
                </a:spcBef>
                <a:tabLst>
                  <a:tab pos="723900" algn="l"/>
                  <a:tab pos="1447800" algn="l"/>
                </a:tabLst>
              </a:pPr>
              <a:r>
                <a:rPr lang="de-DE" sz="1400" b="1" dirty="0">
                  <a:solidFill>
                    <a:srgbClr val="FFFFFF"/>
                  </a:solidFill>
                  <a:ea typeface="Arial Unicode MS" charset="0"/>
                  <a:cs typeface="Arial Unicode MS" charset="0"/>
                </a:rPr>
                <a:t>Erneuerbare</a:t>
              </a:r>
              <a:br>
                <a:rPr lang="de-DE" sz="1400" b="1" dirty="0">
                  <a:solidFill>
                    <a:srgbClr val="FFFFFF"/>
                  </a:solidFill>
                  <a:ea typeface="Arial Unicode MS" charset="0"/>
                  <a:cs typeface="Arial Unicode MS" charset="0"/>
                </a:rPr>
              </a:br>
              <a:r>
                <a:rPr lang="de-DE" sz="1400" b="1" dirty="0">
                  <a:solidFill>
                    <a:srgbClr val="FFFFFF"/>
                  </a:solidFill>
                  <a:ea typeface="Arial Unicode MS" charset="0"/>
                  <a:cs typeface="Arial Unicode MS" charset="0"/>
                </a:rPr>
                <a:t>Energien</a:t>
              </a:r>
            </a:p>
          </p:txBody>
        </p:sp>
      </p:grpSp>
      <p:sp>
        <p:nvSpPr>
          <p:cNvPr id="28" name="Freeform 5"/>
          <p:cNvSpPr>
            <a:spLocks/>
          </p:cNvSpPr>
          <p:nvPr>
            <p:custDataLst>
              <p:tags r:id="rId1"/>
            </p:custDataLst>
          </p:nvPr>
        </p:nvSpPr>
        <p:spPr bwMode="gray">
          <a:xfrm>
            <a:off x="88256" y="987574"/>
            <a:ext cx="6585048" cy="3287070"/>
          </a:xfrm>
          <a:custGeom>
            <a:avLst/>
            <a:gdLst>
              <a:gd name="connsiteX0" fmla="*/ 6924 w 10000"/>
              <a:gd name="connsiteY0" fmla="*/ 4615 h 10000"/>
              <a:gd name="connsiteX1" fmla="*/ 10000 w 10000"/>
              <a:gd name="connsiteY1" fmla="*/ 5585 h 10000"/>
              <a:gd name="connsiteX2" fmla="*/ 9587 w 10000"/>
              <a:gd name="connsiteY2" fmla="*/ 10000 h 10000"/>
              <a:gd name="connsiteX3" fmla="*/ 8774 w 10000"/>
              <a:gd name="connsiteY3" fmla="*/ 8462 h 10000"/>
              <a:gd name="connsiteX4" fmla="*/ 8351 w 10000"/>
              <a:gd name="connsiteY4" fmla="*/ 8699 h 10000"/>
              <a:gd name="connsiteX5" fmla="*/ 6572 w 10000"/>
              <a:gd name="connsiteY5" fmla="*/ 9256 h 10000"/>
              <a:gd name="connsiteX6" fmla="*/ 4152 w 10000"/>
              <a:gd name="connsiteY6" fmla="*/ 9047 h 10000"/>
              <a:gd name="connsiteX7" fmla="*/ 1753 w 10000"/>
              <a:gd name="connsiteY7" fmla="*/ 7699 h 10000"/>
              <a:gd name="connsiteX8" fmla="*/ 358 w 10000"/>
              <a:gd name="connsiteY8" fmla="*/ 5840 h 10000"/>
              <a:gd name="connsiteX9" fmla="*/ 78 w 10000"/>
              <a:gd name="connsiteY9" fmla="*/ 3854 h 10000"/>
              <a:gd name="connsiteX10" fmla="*/ 836 w 10000"/>
              <a:gd name="connsiteY10" fmla="*/ 2169 h 10000"/>
              <a:gd name="connsiteX11" fmla="*/ 2226 w 10000"/>
              <a:gd name="connsiteY11" fmla="*/ 1030 h 10000"/>
              <a:gd name="connsiteX12" fmla="*/ 3935 w 10000"/>
              <a:gd name="connsiteY12" fmla="*/ 225 h 10000"/>
              <a:gd name="connsiteX13" fmla="*/ 4560 w 10000"/>
              <a:gd name="connsiteY13" fmla="*/ 0 h 10000"/>
              <a:gd name="connsiteX14" fmla="*/ 4701 w 10000"/>
              <a:gd name="connsiteY14" fmla="*/ 74 h 10000"/>
              <a:gd name="connsiteX15" fmla="*/ 3883 w 10000"/>
              <a:gd name="connsiteY15" fmla="*/ 426 h 10000"/>
              <a:gd name="connsiteX16" fmla="*/ 2514 w 10000"/>
              <a:gd name="connsiteY16" fmla="*/ 1239 h 10000"/>
              <a:gd name="connsiteX17" fmla="*/ 1675 w 10000"/>
              <a:gd name="connsiteY17" fmla="*/ 2192 h 10000"/>
              <a:gd name="connsiteX18" fmla="*/ 1291 w 10000"/>
              <a:gd name="connsiteY18" fmla="*/ 3308 h 10000"/>
              <a:gd name="connsiteX19" fmla="*/ 1484 w 10000"/>
              <a:gd name="connsiteY19" fmla="*/ 4562 h 10000"/>
              <a:gd name="connsiteX20" fmla="*/ 2550 w 10000"/>
              <a:gd name="connsiteY20" fmla="*/ 5666 h 10000"/>
              <a:gd name="connsiteX21" fmla="*/ 4071 w 10000"/>
              <a:gd name="connsiteY21" fmla="*/ 6301 h 10000"/>
              <a:gd name="connsiteX22" fmla="*/ 5777 w 10000"/>
              <a:gd name="connsiteY22" fmla="*/ 6514 h 10000"/>
              <a:gd name="connsiteX23" fmla="*/ 7073 w 10000"/>
              <a:gd name="connsiteY23" fmla="*/ 6166 h 10000"/>
              <a:gd name="connsiteX24" fmla="*/ 7366 w 10000"/>
              <a:gd name="connsiteY24" fmla="*/ 5933 h 10000"/>
              <a:gd name="connsiteX25" fmla="*/ 6924 w 10000"/>
              <a:gd name="connsiteY25" fmla="*/ 4615 h 10000"/>
              <a:gd name="connsiteX0" fmla="*/ 6924 w 10000"/>
              <a:gd name="connsiteY0" fmla="*/ 4615 h 9615"/>
              <a:gd name="connsiteX1" fmla="*/ 10000 w 10000"/>
              <a:gd name="connsiteY1" fmla="*/ 5585 h 9615"/>
              <a:gd name="connsiteX2" fmla="*/ 9451 w 10000"/>
              <a:gd name="connsiteY2" fmla="*/ 9615 h 9615"/>
              <a:gd name="connsiteX3" fmla="*/ 8774 w 10000"/>
              <a:gd name="connsiteY3" fmla="*/ 8462 h 9615"/>
              <a:gd name="connsiteX4" fmla="*/ 8351 w 10000"/>
              <a:gd name="connsiteY4" fmla="*/ 8699 h 9615"/>
              <a:gd name="connsiteX5" fmla="*/ 6572 w 10000"/>
              <a:gd name="connsiteY5" fmla="*/ 9256 h 9615"/>
              <a:gd name="connsiteX6" fmla="*/ 4152 w 10000"/>
              <a:gd name="connsiteY6" fmla="*/ 9047 h 9615"/>
              <a:gd name="connsiteX7" fmla="*/ 1753 w 10000"/>
              <a:gd name="connsiteY7" fmla="*/ 7699 h 9615"/>
              <a:gd name="connsiteX8" fmla="*/ 358 w 10000"/>
              <a:gd name="connsiteY8" fmla="*/ 5840 h 9615"/>
              <a:gd name="connsiteX9" fmla="*/ 78 w 10000"/>
              <a:gd name="connsiteY9" fmla="*/ 3854 h 9615"/>
              <a:gd name="connsiteX10" fmla="*/ 836 w 10000"/>
              <a:gd name="connsiteY10" fmla="*/ 2169 h 9615"/>
              <a:gd name="connsiteX11" fmla="*/ 2226 w 10000"/>
              <a:gd name="connsiteY11" fmla="*/ 1030 h 9615"/>
              <a:gd name="connsiteX12" fmla="*/ 3935 w 10000"/>
              <a:gd name="connsiteY12" fmla="*/ 225 h 9615"/>
              <a:gd name="connsiteX13" fmla="*/ 4560 w 10000"/>
              <a:gd name="connsiteY13" fmla="*/ 0 h 9615"/>
              <a:gd name="connsiteX14" fmla="*/ 4701 w 10000"/>
              <a:gd name="connsiteY14" fmla="*/ 74 h 9615"/>
              <a:gd name="connsiteX15" fmla="*/ 3883 w 10000"/>
              <a:gd name="connsiteY15" fmla="*/ 426 h 9615"/>
              <a:gd name="connsiteX16" fmla="*/ 2514 w 10000"/>
              <a:gd name="connsiteY16" fmla="*/ 1239 h 9615"/>
              <a:gd name="connsiteX17" fmla="*/ 1675 w 10000"/>
              <a:gd name="connsiteY17" fmla="*/ 2192 h 9615"/>
              <a:gd name="connsiteX18" fmla="*/ 1291 w 10000"/>
              <a:gd name="connsiteY18" fmla="*/ 3308 h 9615"/>
              <a:gd name="connsiteX19" fmla="*/ 1484 w 10000"/>
              <a:gd name="connsiteY19" fmla="*/ 4562 h 9615"/>
              <a:gd name="connsiteX20" fmla="*/ 2550 w 10000"/>
              <a:gd name="connsiteY20" fmla="*/ 5666 h 9615"/>
              <a:gd name="connsiteX21" fmla="*/ 4071 w 10000"/>
              <a:gd name="connsiteY21" fmla="*/ 6301 h 9615"/>
              <a:gd name="connsiteX22" fmla="*/ 5777 w 10000"/>
              <a:gd name="connsiteY22" fmla="*/ 6514 h 9615"/>
              <a:gd name="connsiteX23" fmla="*/ 7073 w 10000"/>
              <a:gd name="connsiteY23" fmla="*/ 6166 h 9615"/>
              <a:gd name="connsiteX24" fmla="*/ 7366 w 10000"/>
              <a:gd name="connsiteY24" fmla="*/ 5933 h 9615"/>
              <a:gd name="connsiteX25" fmla="*/ 6924 w 10000"/>
              <a:gd name="connsiteY25" fmla="*/ 4615 h 9615"/>
              <a:gd name="connsiteX0" fmla="*/ 6924 w 10000"/>
              <a:gd name="connsiteY0" fmla="*/ 4800 h 10400"/>
              <a:gd name="connsiteX1" fmla="*/ 10000 w 10000"/>
              <a:gd name="connsiteY1" fmla="*/ 5809 h 10400"/>
              <a:gd name="connsiteX2" fmla="*/ 9561 w 10000"/>
              <a:gd name="connsiteY2" fmla="*/ 10400 h 10400"/>
              <a:gd name="connsiteX3" fmla="*/ 8774 w 10000"/>
              <a:gd name="connsiteY3" fmla="*/ 8801 h 10400"/>
              <a:gd name="connsiteX4" fmla="*/ 8351 w 10000"/>
              <a:gd name="connsiteY4" fmla="*/ 9047 h 10400"/>
              <a:gd name="connsiteX5" fmla="*/ 6572 w 10000"/>
              <a:gd name="connsiteY5" fmla="*/ 9627 h 10400"/>
              <a:gd name="connsiteX6" fmla="*/ 4152 w 10000"/>
              <a:gd name="connsiteY6" fmla="*/ 9409 h 10400"/>
              <a:gd name="connsiteX7" fmla="*/ 1753 w 10000"/>
              <a:gd name="connsiteY7" fmla="*/ 8007 h 10400"/>
              <a:gd name="connsiteX8" fmla="*/ 358 w 10000"/>
              <a:gd name="connsiteY8" fmla="*/ 6074 h 10400"/>
              <a:gd name="connsiteX9" fmla="*/ 78 w 10000"/>
              <a:gd name="connsiteY9" fmla="*/ 4008 h 10400"/>
              <a:gd name="connsiteX10" fmla="*/ 836 w 10000"/>
              <a:gd name="connsiteY10" fmla="*/ 2256 h 10400"/>
              <a:gd name="connsiteX11" fmla="*/ 2226 w 10000"/>
              <a:gd name="connsiteY11" fmla="*/ 1071 h 10400"/>
              <a:gd name="connsiteX12" fmla="*/ 3935 w 10000"/>
              <a:gd name="connsiteY12" fmla="*/ 234 h 10400"/>
              <a:gd name="connsiteX13" fmla="*/ 4560 w 10000"/>
              <a:gd name="connsiteY13" fmla="*/ 0 h 10400"/>
              <a:gd name="connsiteX14" fmla="*/ 4701 w 10000"/>
              <a:gd name="connsiteY14" fmla="*/ 77 h 10400"/>
              <a:gd name="connsiteX15" fmla="*/ 3883 w 10000"/>
              <a:gd name="connsiteY15" fmla="*/ 443 h 10400"/>
              <a:gd name="connsiteX16" fmla="*/ 2514 w 10000"/>
              <a:gd name="connsiteY16" fmla="*/ 1289 h 10400"/>
              <a:gd name="connsiteX17" fmla="*/ 1675 w 10000"/>
              <a:gd name="connsiteY17" fmla="*/ 2280 h 10400"/>
              <a:gd name="connsiteX18" fmla="*/ 1291 w 10000"/>
              <a:gd name="connsiteY18" fmla="*/ 3440 h 10400"/>
              <a:gd name="connsiteX19" fmla="*/ 1484 w 10000"/>
              <a:gd name="connsiteY19" fmla="*/ 4745 h 10400"/>
              <a:gd name="connsiteX20" fmla="*/ 2550 w 10000"/>
              <a:gd name="connsiteY20" fmla="*/ 5893 h 10400"/>
              <a:gd name="connsiteX21" fmla="*/ 4071 w 10000"/>
              <a:gd name="connsiteY21" fmla="*/ 6553 h 10400"/>
              <a:gd name="connsiteX22" fmla="*/ 5777 w 10000"/>
              <a:gd name="connsiteY22" fmla="*/ 6775 h 10400"/>
              <a:gd name="connsiteX23" fmla="*/ 7073 w 10000"/>
              <a:gd name="connsiteY23" fmla="*/ 6413 h 10400"/>
              <a:gd name="connsiteX24" fmla="*/ 7366 w 10000"/>
              <a:gd name="connsiteY24" fmla="*/ 6171 h 10400"/>
              <a:gd name="connsiteX25" fmla="*/ 6924 w 10000"/>
              <a:gd name="connsiteY25" fmla="*/ 4800 h 10400"/>
              <a:gd name="connsiteX0" fmla="*/ 6924 w 10000"/>
              <a:gd name="connsiteY0" fmla="*/ 4800 h 10200"/>
              <a:gd name="connsiteX1" fmla="*/ 10000 w 10000"/>
              <a:gd name="connsiteY1" fmla="*/ 5809 h 10200"/>
              <a:gd name="connsiteX2" fmla="*/ 9561 w 10000"/>
              <a:gd name="connsiteY2" fmla="*/ 10200 h 10200"/>
              <a:gd name="connsiteX3" fmla="*/ 8774 w 10000"/>
              <a:gd name="connsiteY3" fmla="*/ 8801 h 10200"/>
              <a:gd name="connsiteX4" fmla="*/ 8351 w 10000"/>
              <a:gd name="connsiteY4" fmla="*/ 9047 h 10200"/>
              <a:gd name="connsiteX5" fmla="*/ 6572 w 10000"/>
              <a:gd name="connsiteY5" fmla="*/ 9627 h 10200"/>
              <a:gd name="connsiteX6" fmla="*/ 4152 w 10000"/>
              <a:gd name="connsiteY6" fmla="*/ 9409 h 10200"/>
              <a:gd name="connsiteX7" fmla="*/ 1753 w 10000"/>
              <a:gd name="connsiteY7" fmla="*/ 8007 h 10200"/>
              <a:gd name="connsiteX8" fmla="*/ 358 w 10000"/>
              <a:gd name="connsiteY8" fmla="*/ 6074 h 10200"/>
              <a:gd name="connsiteX9" fmla="*/ 78 w 10000"/>
              <a:gd name="connsiteY9" fmla="*/ 4008 h 10200"/>
              <a:gd name="connsiteX10" fmla="*/ 836 w 10000"/>
              <a:gd name="connsiteY10" fmla="*/ 2256 h 10200"/>
              <a:gd name="connsiteX11" fmla="*/ 2226 w 10000"/>
              <a:gd name="connsiteY11" fmla="*/ 1071 h 10200"/>
              <a:gd name="connsiteX12" fmla="*/ 3935 w 10000"/>
              <a:gd name="connsiteY12" fmla="*/ 234 h 10200"/>
              <a:gd name="connsiteX13" fmla="*/ 4560 w 10000"/>
              <a:gd name="connsiteY13" fmla="*/ 0 h 10200"/>
              <a:gd name="connsiteX14" fmla="*/ 4701 w 10000"/>
              <a:gd name="connsiteY14" fmla="*/ 77 h 10200"/>
              <a:gd name="connsiteX15" fmla="*/ 3883 w 10000"/>
              <a:gd name="connsiteY15" fmla="*/ 443 h 10200"/>
              <a:gd name="connsiteX16" fmla="*/ 2514 w 10000"/>
              <a:gd name="connsiteY16" fmla="*/ 1289 h 10200"/>
              <a:gd name="connsiteX17" fmla="*/ 1675 w 10000"/>
              <a:gd name="connsiteY17" fmla="*/ 2280 h 10200"/>
              <a:gd name="connsiteX18" fmla="*/ 1291 w 10000"/>
              <a:gd name="connsiteY18" fmla="*/ 3440 h 10200"/>
              <a:gd name="connsiteX19" fmla="*/ 1484 w 10000"/>
              <a:gd name="connsiteY19" fmla="*/ 4745 h 10200"/>
              <a:gd name="connsiteX20" fmla="*/ 2550 w 10000"/>
              <a:gd name="connsiteY20" fmla="*/ 5893 h 10200"/>
              <a:gd name="connsiteX21" fmla="*/ 4071 w 10000"/>
              <a:gd name="connsiteY21" fmla="*/ 6553 h 10200"/>
              <a:gd name="connsiteX22" fmla="*/ 5777 w 10000"/>
              <a:gd name="connsiteY22" fmla="*/ 6775 h 10200"/>
              <a:gd name="connsiteX23" fmla="*/ 7073 w 10000"/>
              <a:gd name="connsiteY23" fmla="*/ 6413 h 10200"/>
              <a:gd name="connsiteX24" fmla="*/ 7366 w 10000"/>
              <a:gd name="connsiteY24" fmla="*/ 6171 h 10200"/>
              <a:gd name="connsiteX25" fmla="*/ 6924 w 10000"/>
              <a:gd name="connsiteY25" fmla="*/ 4800 h 10200"/>
              <a:gd name="connsiteX0" fmla="*/ 6924 w 10000"/>
              <a:gd name="connsiteY0" fmla="*/ 4800 h 10222"/>
              <a:gd name="connsiteX1" fmla="*/ 10000 w 10000"/>
              <a:gd name="connsiteY1" fmla="*/ 5809 h 10222"/>
              <a:gd name="connsiteX2" fmla="*/ 9451 w 10000"/>
              <a:gd name="connsiteY2" fmla="*/ 10222 h 10222"/>
              <a:gd name="connsiteX3" fmla="*/ 8774 w 10000"/>
              <a:gd name="connsiteY3" fmla="*/ 8801 h 10222"/>
              <a:gd name="connsiteX4" fmla="*/ 8351 w 10000"/>
              <a:gd name="connsiteY4" fmla="*/ 9047 h 10222"/>
              <a:gd name="connsiteX5" fmla="*/ 6572 w 10000"/>
              <a:gd name="connsiteY5" fmla="*/ 9627 h 10222"/>
              <a:gd name="connsiteX6" fmla="*/ 4152 w 10000"/>
              <a:gd name="connsiteY6" fmla="*/ 9409 h 10222"/>
              <a:gd name="connsiteX7" fmla="*/ 1753 w 10000"/>
              <a:gd name="connsiteY7" fmla="*/ 8007 h 10222"/>
              <a:gd name="connsiteX8" fmla="*/ 358 w 10000"/>
              <a:gd name="connsiteY8" fmla="*/ 6074 h 10222"/>
              <a:gd name="connsiteX9" fmla="*/ 78 w 10000"/>
              <a:gd name="connsiteY9" fmla="*/ 4008 h 10222"/>
              <a:gd name="connsiteX10" fmla="*/ 836 w 10000"/>
              <a:gd name="connsiteY10" fmla="*/ 2256 h 10222"/>
              <a:gd name="connsiteX11" fmla="*/ 2226 w 10000"/>
              <a:gd name="connsiteY11" fmla="*/ 1071 h 10222"/>
              <a:gd name="connsiteX12" fmla="*/ 3935 w 10000"/>
              <a:gd name="connsiteY12" fmla="*/ 234 h 10222"/>
              <a:gd name="connsiteX13" fmla="*/ 4560 w 10000"/>
              <a:gd name="connsiteY13" fmla="*/ 0 h 10222"/>
              <a:gd name="connsiteX14" fmla="*/ 4701 w 10000"/>
              <a:gd name="connsiteY14" fmla="*/ 77 h 10222"/>
              <a:gd name="connsiteX15" fmla="*/ 3883 w 10000"/>
              <a:gd name="connsiteY15" fmla="*/ 443 h 10222"/>
              <a:gd name="connsiteX16" fmla="*/ 2514 w 10000"/>
              <a:gd name="connsiteY16" fmla="*/ 1289 h 10222"/>
              <a:gd name="connsiteX17" fmla="*/ 1675 w 10000"/>
              <a:gd name="connsiteY17" fmla="*/ 2280 h 10222"/>
              <a:gd name="connsiteX18" fmla="*/ 1291 w 10000"/>
              <a:gd name="connsiteY18" fmla="*/ 3440 h 10222"/>
              <a:gd name="connsiteX19" fmla="*/ 1484 w 10000"/>
              <a:gd name="connsiteY19" fmla="*/ 4745 h 10222"/>
              <a:gd name="connsiteX20" fmla="*/ 2550 w 10000"/>
              <a:gd name="connsiteY20" fmla="*/ 5893 h 10222"/>
              <a:gd name="connsiteX21" fmla="*/ 4071 w 10000"/>
              <a:gd name="connsiteY21" fmla="*/ 6553 h 10222"/>
              <a:gd name="connsiteX22" fmla="*/ 5777 w 10000"/>
              <a:gd name="connsiteY22" fmla="*/ 6775 h 10222"/>
              <a:gd name="connsiteX23" fmla="*/ 7073 w 10000"/>
              <a:gd name="connsiteY23" fmla="*/ 6413 h 10222"/>
              <a:gd name="connsiteX24" fmla="*/ 7366 w 10000"/>
              <a:gd name="connsiteY24" fmla="*/ 6171 h 10222"/>
              <a:gd name="connsiteX25" fmla="*/ 6924 w 10000"/>
              <a:gd name="connsiteY25" fmla="*/ 4800 h 10222"/>
              <a:gd name="connsiteX0" fmla="*/ 6924 w 9891"/>
              <a:gd name="connsiteY0" fmla="*/ 4800 h 10222"/>
              <a:gd name="connsiteX1" fmla="*/ 9891 w 9891"/>
              <a:gd name="connsiteY1" fmla="*/ 5700 h 10222"/>
              <a:gd name="connsiteX2" fmla="*/ 9451 w 9891"/>
              <a:gd name="connsiteY2" fmla="*/ 10222 h 10222"/>
              <a:gd name="connsiteX3" fmla="*/ 8774 w 9891"/>
              <a:gd name="connsiteY3" fmla="*/ 8801 h 10222"/>
              <a:gd name="connsiteX4" fmla="*/ 8351 w 9891"/>
              <a:gd name="connsiteY4" fmla="*/ 9047 h 10222"/>
              <a:gd name="connsiteX5" fmla="*/ 6572 w 9891"/>
              <a:gd name="connsiteY5" fmla="*/ 9627 h 10222"/>
              <a:gd name="connsiteX6" fmla="*/ 4152 w 9891"/>
              <a:gd name="connsiteY6" fmla="*/ 9409 h 10222"/>
              <a:gd name="connsiteX7" fmla="*/ 1753 w 9891"/>
              <a:gd name="connsiteY7" fmla="*/ 8007 h 10222"/>
              <a:gd name="connsiteX8" fmla="*/ 358 w 9891"/>
              <a:gd name="connsiteY8" fmla="*/ 6074 h 10222"/>
              <a:gd name="connsiteX9" fmla="*/ 78 w 9891"/>
              <a:gd name="connsiteY9" fmla="*/ 4008 h 10222"/>
              <a:gd name="connsiteX10" fmla="*/ 836 w 9891"/>
              <a:gd name="connsiteY10" fmla="*/ 2256 h 10222"/>
              <a:gd name="connsiteX11" fmla="*/ 2226 w 9891"/>
              <a:gd name="connsiteY11" fmla="*/ 1071 h 10222"/>
              <a:gd name="connsiteX12" fmla="*/ 3935 w 9891"/>
              <a:gd name="connsiteY12" fmla="*/ 234 h 10222"/>
              <a:gd name="connsiteX13" fmla="*/ 4560 w 9891"/>
              <a:gd name="connsiteY13" fmla="*/ 0 h 10222"/>
              <a:gd name="connsiteX14" fmla="*/ 4701 w 9891"/>
              <a:gd name="connsiteY14" fmla="*/ 77 h 10222"/>
              <a:gd name="connsiteX15" fmla="*/ 3883 w 9891"/>
              <a:gd name="connsiteY15" fmla="*/ 443 h 10222"/>
              <a:gd name="connsiteX16" fmla="*/ 2514 w 9891"/>
              <a:gd name="connsiteY16" fmla="*/ 1289 h 10222"/>
              <a:gd name="connsiteX17" fmla="*/ 1675 w 9891"/>
              <a:gd name="connsiteY17" fmla="*/ 2280 h 10222"/>
              <a:gd name="connsiteX18" fmla="*/ 1291 w 9891"/>
              <a:gd name="connsiteY18" fmla="*/ 3440 h 10222"/>
              <a:gd name="connsiteX19" fmla="*/ 1484 w 9891"/>
              <a:gd name="connsiteY19" fmla="*/ 4745 h 10222"/>
              <a:gd name="connsiteX20" fmla="*/ 2550 w 9891"/>
              <a:gd name="connsiteY20" fmla="*/ 5893 h 10222"/>
              <a:gd name="connsiteX21" fmla="*/ 4071 w 9891"/>
              <a:gd name="connsiteY21" fmla="*/ 6553 h 10222"/>
              <a:gd name="connsiteX22" fmla="*/ 5777 w 9891"/>
              <a:gd name="connsiteY22" fmla="*/ 6775 h 10222"/>
              <a:gd name="connsiteX23" fmla="*/ 7073 w 9891"/>
              <a:gd name="connsiteY23" fmla="*/ 6413 h 10222"/>
              <a:gd name="connsiteX24" fmla="*/ 7366 w 9891"/>
              <a:gd name="connsiteY24" fmla="*/ 6171 h 10222"/>
              <a:gd name="connsiteX25" fmla="*/ 6924 w 9891"/>
              <a:gd name="connsiteY25" fmla="*/ 4800 h 10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891" h="10222">
                <a:moveTo>
                  <a:pt x="6924" y="4800"/>
                </a:moveTo>
                <a:lnTo>
                  <a:pt x="9891" y="5700"/>
                </a:lnTo>
                <a:cubicBezTo>
                  <a:pt x="9753" y="7231"/>
                  <a:pt x="9589" y="8691"/>
                  <a:pt x="9451" y="10222"/>
                </a:cubicBezTo>
                <a:lnTo>
                  <a:pt x="8774" y="8801"/>
                </a:lnTo>
                <a:lnTo>
                  <a:pt x="8351" y="9047"/>
                </a:lnTo>
                <a:cubicBezTo>
                  <a:pt x="7985" y="9184"/>
                  <a:pt x="7272" y="9566"/>
                  <a:pt x="6572" y="9627"/>
                </a:cubicBezTo>
                <a:cubicBezTo>
                  <a:pt x="5871" y="9687"/>
                  <a:pt x="4954" y="9680"/>
                  <a:pt x="4152" y="9409"/>
                </a:cubicBezTo>
                <a:cubicBezTo>
                  <a:pt x="3350" y="9140"/>
                  <a:pt x="2386" y="8564"/>
                  <a:pt x="1753" y="8007"/>
                </a:cubicBezTo>
                <a:cubicBezTo>
                  <a:pt x="1121" y="7452"/>
                  <a:pt x="638" y="6738"/>
                  <a:pt x="358" y="6074"/>
                </a:cubicBezTo>
                <a:cubicBezTo>
                  <a:pt x="78" y="5409"/>
                  <a:pt x="0" y="4645"/>
                  <a:pt x="78" y="4008"/>
                </a:cubicBezTo>
                <a:cubicBezTo>
                  <a:pt x="157" y="3372"/>
                  <a:pt x="478" y="2743"/>
                  <a:pt x="836" y="2256"/>
                </a:cubicBezTo>
                <a:cubicBezTo>
                  <a:pt x="1194" y="1768"/>
                  <a:pt x="1709" y="1410"/>
                  <a:pt x="2226" y="1071"/>
                </a:cubicBezTo>
                <a:cubicBezTo>
                  <a:pt x="2744" y="733"/>
                  <a:pt x="3546" y="411"/>
                  <a:pt x="3935" y="234"/>
                </a:cubicBezTo>
                <a:lnTo>
                  <a:pt x="4560" y="0"/>
                </a:lnTo>
                <a:lnTo>
                  <a:pt x="4701" y="77"/>
                </a:lnTo>
                <a:lnTo>
                  <a:pt x="3883" y="443"/>
                </a:lnTo>
                <a:cubicBezTo>
                  <a:pt x="3517" y="645"/>
                  <a:pt x="2880" y="983"/>
                  <a:pt x="2514" y="1289"/>
                </a:cubicBezTo>
                <a:cubicBezTo>
                  <a:pt x="2145" y="1595"/>
                  <a:pt x="1879" y="1921"/>
                  <a:pt x="1675" y="2280"/>
                </a:cubicBezTo>
                <a:cubicBezTo>
                  <a:pt x="1471" y="2639"/>
                  <a:pt x="1325" y="3029"/>
                  <a:pt x="1291" y="3440"/>
                </a:cubicBezTo>
                <a:cubicBezTo>
                  <a:pt x="1259" y="3851"/>
                  <a:pt x="1275" y="4338"/>
                  <a:pt x="1484" y="4745"/>
                </a:cubicBezTo>
                <a:cubicBezTo>
                  <a:pt x="1691" y="5152"/>
                  <a:pt x="2119" y="5591"/>
                  <a:pt x="2550" y="5893"/>
                </a:cubicBezTo>
                <a:cubicBezTo>
                  <a:pt x="2981" y="6196"/>
                  <a:pt x="3535" y="6409"/>
                  <a:pt x="4071" y="6553"/>
                </a:cubicBezTo>
                <a:cubicBezTo>
                  <a:pt x="4609" y="6699"/>
                  <a:pt x="5278" y="6800"/>
                  <a:pt x="5777" y="6775"/>
                </a:cubicBezTo>
                <a:cubicBezTo>
                  <a:pt x="6279" y="6751"/>
                  <a:pt x="6807" y="6514"/>
                  <a:pt x="7073" y="6413"/>
                </a:cubicBezTo>
                <a:lnTo>
                  <a:pt x="7366" y="6171"/>
                </a:lnTo>
                <a:lnTo>
                  <a:pt x="6924" y="4800"/>
                </a:lnTo>
                <a:close/>
              </a:path>
            </a:pathLst>
          </a:custGeom>
          <a:solidFill>
            <a:schemeClr val="bg2">
              <a:lumMod val="40000"/>
              <a:lumOff val="60000"/>
            </a:schemeClr>
          </a:solidFill>
          <a:ln>
            <a:noFill/>
          </a:ln>
          <a:effectLst/>
        </p:spPr>
        <p:txBody>
          <a:bodyPr lIns="90000" tIns="46800" rIns="90000" bIns="10800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600"/>
              </a:spcBef>
              <a:buFont typeface="Arial" pitchFamily="34" charset="0"/>
              <a:buNone/>
            </a:pPr>
            <a:endParaRPr lang="en-US" sz="1600" dirty="0">
              <a:solidFill>
                <a:schemeClr val="bg1"/>
              </a:solidFill>
              <a:latin typeface="Arial" pitchFamily="34" charset="0"/>
            </a:endParaRPr>
          </a:p>
        </p:txBody>
      </p:sp>
      <p:sp>
        <p:nvSpPr>
          <p:cNvPr id="11295" name="Oval 31"/>
          <p:cNvSpPr>
            <a:spLocks noChangeArrowheads="1"/>
          </p:cNvSpPr>
          <p:nvPr/>
        </p:nvSpPr>
        <p:spPr bwMode="auto">
          <a:xfrm>
            <a:off x="1377950" y="889000"/>
            <a:ext cx="1404938" cy="1233488"/>
          </a:xfrm>
          <a:prstGeom prst="ellipse">
            <a:avLst/>
          </a:prstGeom>
          <a:solidFill>
            <a:srgbClr val="264283"/>
          </a:solidFill>
          <a:ln w="9360">
            <a:solidFill>
              <a:srgbClr val="264283"/>
            </a:solidFill>
            <a:round/>
            <a:headEnd/>
            <a:tailEnd/>
          </a:ln>
          <a:effectLst/>
        </p:spPr>
        <p:txBody>
          <a:bodyPr lIns="90000" tIns="46800" rIns="90000" bIns="46800" anchor="ctr">
            <a:prstTxWarp prst="textNoShape">
              <a:avLst/>
            </a:prstTxWarp>
          </a:bodyPr>
          <a:lstStyle/>
          <a:p>
            <a:pPr algn="ctr" hangingPunct="1">
              <a:lnSpc>
                <a:spcPct val="100000"/>
              </a:lnSpc>
              <a:tabLst>
                <a:tab pos="723900" algn="l"/>
              </a:tabLst>
            </a:pPr>
            <a:r>
              <a:rPr lang="de-DE" sz="1200" b="1" dirty="0">
                <a:solidFill>
                  <a:schemeClr val="bg1"/>
                </a:solidFill>
                <a:ea typeface="Arial Unicode MS" charset="0"/>
                <a:cs typeface="Arial Unicode MS" charset="0"/>
              </a:rPr>
              <a:t>Lustvolle Lösungen in lustloser Zeit</a:t>
            </a:r>
          </a:p>
        </p:txBody>
      </p:sp>
      <p:sp>
        <p:nvSpPr>
          <p:cNvPr id="11296" name="Rectangle 32"/>
          <p:cNvSpPr>
            <a:spLocks noChangeArrowheads="1"/>
          </p:cNvSpPr>
          <p:nvPr/>
        </p:nvSpPr>
        <p:spPr bwMode="auto">
          <a:xfrm>
            <a:off x="2901950" y="1027113"/>
            <a:ext cx="3789363" cy="928687"/>
          </a:xfrm>
          <a:prstGeom prst="rect">
            <a:avLst/>
          </a:prstGeom>
          <a:noFill/>
          <a:ln w="9360">
            <a:noFill/>
            <a:round/>
            <a:headEnd/>
            <a:tailEnd/>
          </a:ln>
          <a:effectLst/>
        </p:spPr>
        <p:txBody>
          <a:bodyPr lIns="0" tIns="82800" rIns="0" bIns="0">
            <a:prstTxWarp prst="textNoShape">
              <a:avLst/>
            </a:prstTxWarp>
          </a:bodyPr>
          <a:lstStyle/>
          <a:p>
            <a:pPr hangingPunct="1">
              <a:lnSpc>
                <a:spcPct val="100000"/>
              </a:lnSpc>
              <a:spcBef>
                <a:spcPts val="300"/>
              </a:spcBef>
              <a:tabLst>
                <a:tab pos="723900" algn="l"/>
                <a:tab pos="1447800" algn="l"/>
                <a:tab pos="2171700" algn="l"/>
                <a:tab pos="2895600" algn="l"/>
                <a:tab pos="3619500" algn="l"/>
              </a:tabLst>
            </a:pPr>
            <a:r>
              <a:rPr lang="de-DE" sz="1200" b="1">
                <a:solidFill>
                  <a:srgbClr val="264283"/>
                </a:solidFill>
                <a:ea typeface="Arial Unicode MS" charset="0"/>
                <a:cs typeface="Arial Unicode MS" charset="0"/>
              </a:rPr>
              <a:t>Erneuerbare Energien versuchen einen Weg zu finden für eine anders geartete Zukunft</a:t>
            </a:r>
            <a:r>
              <a:rPr lang="de-DE" sz="1200">
                <a:solidFill>
                  <a:srgbClr val="000000"/>
                </a:solidFill>
                <a:ea typeface="Arial Unicode MS" charset="0"/>
                <a:cs typeface="Arial Unicode MS" charset="0"/>
              </a:rPr>
              <a:t>. Erneuerbare Energien werden Teil der Lösung sein und dem Zuhörer eine Realität werdende Utopie vor Augen führen </a:t>
            </a:r>
          </a:p>
        </p:txBody>
      </p:sp>
      <p:sp>
        <p:nvSpPr>
          <p:cNvPr id="11294" name="Oval 30"/>
          <p:cNvSpPr>
            <a:spLocks noChangeArrowheads="1"/>
          </p:cNvSpPr>
          <p:nvPr/>
        </p:nvSpPr>
        <p:spPr bwMode="auto">
          <a:xfrm>
            <a:off x="204788" y="1966913"/>
            <a:ext cx="1727200" cy="1439862"/>
          </a:xfrm>
          <a:prstGeom prst="ellipse">
            <a:avLst/>
          </a:prstGeom>
          <a:solidFill>
            <a:srgbClr val="007DC3"/>
          </a:solidFill>
          <a:ln w="9360">
            <a:solidFill>
              <a:srgbClr val="007DC3"/>
            </a:solidFill>
            <a:round/>
            <a:headEnd/>
            <a:tailEnd/>
          </a:ln>
          <a:effectLst/>
        </p:spPr>
        <p:txBody>
          <a:bodyPr lIns="90000" tIns="46800" rIns="90000" bIns="46800" anchor="ctr">
            <a:prstTxWarp prst="textNoShape">
              <a:avLst/>
            </a:prstTxWarp>
          </a:bodyPr>
          <a:lstStyle/>
          <a:p>
            <a:pPr algn="ctr" hangingPunct="1">
              <a:lnSpc>
                <a:spcPct val="100000"/>
              </a:lnSpc>
              <a:tabLst>
                <a:tab pos="723900" algn="l"/>
                <a:tab pos="1447800" algn="l"/>
              </a:tabLst>
            </a:pPr>
            <a:r>
              <a:rPr lang="de-DE" sz="1200" b="1" dirty="0">
                <a:solidFill>
                  <a:srgbClr val="FFFFFF"/>
                </a:solidFill>
                <a:ea typeface="Arial Unicode MS" charset="0"/>
                <a:cs typeface="Arial Unicode MS" charset="0"/>
              </a:rPr>
              <a:t>Nachhaltigkeit verlangt nach Umverteilung</a:t>
            </a:r>
          </a:p>
        </p:txBody>
      </p:sp>
      <p:sp>
        <p:nvSpPr>
          <p:cNvPr id="11297" name="Rectangle 33"/>
          <p:cNvSpPr>
            <a:spLocks noChangeArrowheads="1"/>
          </p:cNvSpPr>
          <p:nvPr/>
        </p:nvSpPr>
        <p:spPr bwMode="auto">
          <a:xfrm>
            <a:off x="1941513" y="2317750"/>
            <a:ext cx="2087562" cy="638175"/>
          </a:xfrm>
          <a:prstGeom prst="rect">
            <a:avLst/>
          </a:prstGeom>
          <a:noFill/>
          <a:ln w="9525">
            <a:noFill/>
            <a:round/>
            <a:headEnd/>
            <a:tailEnd/>
          </a:ln>
          <a:effectLst/>
        </p:spPr>
        <p:txBody>
          <a:bodyPr lIns="90000" tIns="45000" rIns="90000" bIns="45000">
            <a:prstTxWarp prst="textNoShape">
              <a:avLst/>
            </a:prstTxWarp>
            <a:spAutoFit/>
          </a:bodyPr>
          <a:lstStyle/>
          <a:p>
            <a:pPr hangingPunct="1">
              <a:lnSpc>
                <a:spcPct val="100000"/>
              </a:lnSpc>
              <a:tabLst>
                <a:tab pos="723900" algn="l"/>
                <a:tab pos="1447800" algn="l"/>
              </a:tabLst>
            </a:pPr>
            <a:r>
              <a:rPr lang="de-DE" sz="1200" b="1" dirty="0">
                <a:solidFill>
                  <a:srgbClr val="007DC3"/>
                </a:solidFill>
                <a:ea typeface="Arial Unicode MS" charset="0"/>
                <a:cs typeface="Arial Unicode MS" charset="0"/>
              </a:rPr>
              <a:t>Verteilungsgerechtigkeit</a:t>
            </a:r>
            <a:r>
              <a:rPr lang="de-DE" sz="1200" dirty="0">
                <a:solidFill>
                  <a:srgbClr val="000000"/>
                </a:solidFill>
                <a:ea typeface="Arial Unicode MS" charset="0"/>
                <a:cs typeface="Arial Unicode MS" charset="0"/>
              </a:rPr>
              <a:t> schafft Raum für Träume und Abenteuer. </a:t>
            </a:r>
          </a:p>
        </p:txBody>
      </p:sp>
      <p:sp>
        <p:nvSpPr>
          <p:cNvPr id="11300" name="Rectangle 36"/>
          <p:cNvSpPr>
            <a:spLocks noChangeArrowheads="1"/>
          </p:cNvSpPr>
          <p:nvPr/>
        </p:nvSpPr>
        <p:spPr bwMode="auto">
          <a:xfrm>
            <a:off x="4326300" y="2116138"/>
            <a:ext cx="4817700" cy="829543"/>
          </a:xfrm>
          <a:prstGeom prst="rect">
            <a:avLst/>
          </a:prstGeom>
          <a:noFill/>
          <a:ln w="9525">
            <a:noFill/>
            <a:round/>
            <a:headEnd/>
            <a:tailEnd/>
          </a:ln>
          <a:effectLst/>
        </p:spPr>
        <p:txBody>
          <a:bodyPr lIns="90000" tIns="45000" rIns="90000" bIns="45000">
            <a:prstTxWarp prst="textNoShape">
              <a:avLst/>
            </a:prstTxWarp>
            <a:spAutoFit/>
          </a:bodyPr>
          <a:lstStyle/>
          <a:p>
            <a:pPr hangingPunct="1">
              <a:lnSpc>
                <a:spcPct val="100000"/>
              </a:lnSpc>
              <a:tabLst>
                <a:tab pos="723900" algn="l"/>
                <a:tab pos="1447800" algn="l"/>
                <a:tab pos="2171700" algn="l"/>
                <a:tab pos="2895600" algn="l"/>
                <a:tab pos="3619500" algn="l"/>
                <a:tab pos="4343400" algn="l"/>
              </a:tabLst>
            </a:pPr>
            <a:r>
              <a:rPr lang="de-DE" sz="1200" b="1" dirty="0">
                <a:solidFill>
                  <a:srgbClr val="798200"/>
                </a:solidFill>
                <a:ea typeface="Arial Unicode MS" charset="0"/>
                <a:cs typeface="Arial Unicode MS" charset="0"/>
              </a:rPr>
              <a:t>Es braucht neue Ansätze und Rituale</a:t>
            </a:r>
            <a:r>
              <a:rPr lang="de-DE" sz="1200" dirty="0">
                <a:solidFill>
                  <a:srgbClr val="000000"/>
                </a:solidFill>
                <a:ea typeface="Arial Unicode MS" charset="0"/>
                <a:cs typeface="Arial Unicode MS" charset="0"/>
              </a:rPr>
              <a:t>.</a:t>
            </a:r>
            <a:r>
              <a:rPr lang="de-DE" sz="1200" dirty="0" smtClean="0">
                <a:solidFill>
                  <a:srgbClr val="000000"/>
                </a:solidFill>
                <a:ea typeface="Arial Unicode MS" charset="0"/>
                <a:cs typeface="Arial Unicode MS" charset="0"/>
              </a:rPr>
              <a:t> </a:t>
            </a:r>
            <a:r>
              <a:rPr lang="en-US" sz="1200" dirty="0" err="1" smtClean="0"/>
              <a:t>Ein</a:t>
            </a:r>
            <a:r>
              <a:rPr lang="en-US" sz="1200" dirty="0" smtClean="0"/>
              <a:t> </a:t>
            </a:r>
            <a:r>
              <a:rPr lang="en-US" sz="1200" dirty="0" err="1" smtClean="0"/>
              <a:t>verändertes</a:t>
            </a:r>
            <a:r>
              <a:rPr lang="en-US" sz="1200" dirty="0" smtClean="0"/>
              <a:t> </a:t>
            </a:r>
            <a:r>
              <a:rPr lang="en-US" sz="1200" dirty="0" err="1" smtClean="0"/>
              <a:t>Bewusstsein</a:t>
            </a:r>
            <a:r>
              <a:rPr lang="en-US" sz="1200" dirty="0" smtClean="0"/>
              <a:t> von </a:t>
            </a:r>
            <a:r>
              <a:rPr lang="en-US" sz="1200" dirty="0" err="1" smtClean="0"/>
              <a:t>Einzelnen</a:t>
            </a:r>
            <a:r>
              <a:rPr lang="en-US" sz="1200" dirty="0" smtClean="0"/>
              <a:t> und </a:t>
            </a:r>
            <a:r>
              <a:rPr lang="en-US" sz="1200" dirty="0" err="1" smtClean="0"/>
              <a:t>Kollektiv</a:t>
            </a:r>
            <a:r>
              <a:rPr lang="de-DE" sz="1200" dirty="0" smtClean="0">
                <a:solidFill>
                  <a:srgbClr val="000000"/>
                </a:solidFill>
                <a:ea typeface="Arial Unicode MS" charset="0"/>
                <a:cs typeface="Arial Unicode MS" charset="0"/>
              </a:rPr>
              <a:t>. </a:t>
            </a:r>
            <a:r>
              <a:rPr lang="de-DE" sz="1200" dirty="0" smtClean="0">
                <a:solidFill>
                  <a:srgbClr val="000000"/>
                </a:solidFill>
                <a:ea typeface="Arial Unicode MS" charset="0"/>
                <a:cs typeface="Arial Unicode MS" charset="0"/>
              </a:rPr>
              <a:t>Die Musik soll den </a:t>
            </a:r>
            <a:r>
              <a:rPr lang="de-DE" sz="1200" dirty="0">
                <a:solidFill>
                  <a:srgbClr val="000000"/>
                </a:solidFill>
                <a:ea typeface="Arial Unicode MS" charset="0"/>
                <a:cs typeface="Arial Unicode MS" charset="0"/>
              </a:rPr>
              <a:t>Hörer als selbstbewusstes</a:t>
            </a:r>
            <a:r>
              <a:rPr lang="de-DE" sz="1200" dirty="0" smtClean="0">
                <a:solidFill>
                  <a:srgbClr val="000000"/>
                </a:solidFill>
                <a:ea typeface="Arial Unicode MS" charset="0"/>
                <a:cs typeface="Arial Unicode MS" charset="0"/>
              </a:rPr>
              <a:t>, entscheidungsfreudiges </a:t>
            </a:r>
            <a:r>
              <a:rPr lang="de-DE" sz="1200" dirty="0" smtClean="0">
                <a:solidFill>
                  <a:srgbClr val="000000"/>
                </a:solidFill>
                <a:ea typeface="Arial Unicode MS" charset="0"/>
                <a:cs typeface="Arial Unicode MS" charset="0"/>
              </a:rPr>
              <a:t>Individuum entlassen </a:t>
            </a:r>
            <a:r>
              <a:rPr lang="de-DE" sz="1200" dirty="0" smtClean="0">
                <a:solidFill>
                  <a:srgbClr val="000000"/>
                </a:solidFill>
                <a:ea typeface="Arial Unicode MS" charset="0"/>
                <a:cs typeface="Arial Unicode MS" charset="0"/>
              </a:rPr>
              <a:t>- </a:t>
            </a:r>
            <a:r>
              <a:rPr lang="de-DE" sz="1200" dirty="0">
                <a:solidFill>
                  <a:srgbClr val="000000"/>
                </a:solidFill>
                <a:ea typeface="Arial Unicode MS" charset="0"/>
                <a:cs typeface="Arial Unicode MS" charset="0"/>
              </a:rPr>
              <a:t>bereit zum Mittun an einer neuen besseren </a:t>
            </a:r>
            <a:r>
              <a:rPr lang="de-DE" sz="1200" dirty="0" smtClean="0">
                <a:solidFill>
                  <a:srgbClr val="000000"/>
                </a:solidFill>
                <a:ea typeface="Arial Unicode MS" charset="0"/>
                <a:cs typeface="Arial Unicode MS" charset="0"/>
              </a:rPr>
              <a:t>Wirklichkeit</a:t>
            </a:r>
          </a:p>
        </p:txBody>
      </p:sp>
      <p:sp>
        <p:nvSpPr>
          <p:cNvPr id="11299" name="Oval 35"/>
          <p:cNvSpPr>
            <a:spLocks noChangeArrowheads="1"/>
          </p:cNvSpPr>
          <p:nvPr/>
        </p:nvSpPr>
        <p:spPr bwMode="auto">
          <a:xfrm>
            <a:off x="3816350" y="3146425"/>
            <a:ext cx="1800225" cy="1476375"/>
          </a:xfrm>
          <a:prstGeom prst="ellipse">
            <a:avLst/>
          </a:prstGeom>
          <a:solidFill>
            <a:srgbClr val="798200"/>
          </a:solidFill>
          <a:ln w="9360">
            <a:solidFill>
              <a:srgbClr val="A2AD00"/>
            </a:solidFill>
            <a:round/>
            <a:headEnd/>
            <a:tailEnd/>
          </a:ln>
          <a:effectLst/>
        </p:spPr>
        <p:txBody>
          <a:bodyPr lIns="90000" tIns="46800" rIns="90000" bIns="46800" anchor="ctr">
            <a:prstTxWarp prst="textNoShape">
              <a:avLst/>
            </a:prstTxWarp>
          </a:bodyPr>
          <a:lstStyle/>
          <a:p>
            <a:pPr algn="ctr" hangingPunct="1">
              <a:lnSpc>
                <a:spcPct val="100000"/>
              </a:lnSpc>
              <a:tabLst>
                <a:tab pos="723900" algn="l"/>
                <a:tab pos="1447800" algn="l"/>
              </a:tabLst>
            </a:pPr>
            <a:r>
              <a:rPr lang="de-DE" sz="1600" b="1" dirty="0" err="1">
                <a:solidFill>
                  <a:srgbClr val="FFFFFF"/>
                </a:solidFill>
                <a:ea typeface="Arial Unicode MS" charset="0"/>
                <a:cs typeface="Arial Unicode MS" charset="0"/>
              </a:rPr>
              <a:t>Communal</a:t>
            </a:r>
            <a:r>
              <a:rPr lang="de-DE" sz="1600" b="1" dirty="0" smtClean="0">
                <a:solidFill>
                  <a:srgbClr val="FFFFFF"/>
                </a:solidFill>
                <a:ea typeface="Arial Unicode MS" charset="0"/>
                <a:cs typeface="Arial Unicode MS" charset="0"/>
              </a:rPr>
              <a:t> </a:t>
            </a:r>
            <a:r>
              <a:rPr lang="de-DE" sz="1600" b="1" err="1">
                <a:solidFill>
                  <a:srgbClr val="FFFFFF"/>
                </a:solidFill>
                <a:ea typeface="Arial Unicode MS" charset="0"/>
                <a:cs typeface="Arial Unicode MS" charset="0"/>
              </a:rPr>
              <a:t>D</a:t>
            </a:r>
            <a:r>
              <a:rPr lang="de-DE" sz="1600" b="1" smtClean="0">
                <a:solidFill>
                  <a:srgbClr val="FFFFFF"/>
                </a:solidFill>
                <a:ea typeface="Arial Unicode MS" charset="0"/>
                <a:cs typeface="Arial Unicode MS" charset="0"/>
              </a:rPr>
              <a:t>ance-</a:t>
            </a:r>
            <a:r>
              <a:rPr lang="de-DE" sz="1600" b="1" dirty="0" err="1" smtClean="0">
                <a:solidFill>
                  <a:srgbClr val="FFFFFF"/>
                </a:solidFill>
                <a:ea typeface="Arial Unicode MS" charset="0"/>
                <a:cs typeface="Arial Unicode MS" charset="0"/>
              </a:rPr>
              <a:t>A</a:t>
            </a:r>
            <a:r>
              <a:rPr lang="de-DE" sz="1600" b="1" smtClean="0">
                <a:solidFill>
                  <a:srgbClr val="FFFFFF"/>
                </a:solidFill>
                <a:ea typeface="Arial Unicode MS" charset="0"/>
                <a:cs typeface="Arial Unicode MS" charset="0"/>
              </a:rPr>
              <a:t>nthems</a:t>
            </a:r>
            <a:r>
              <a:rPr lang="de-DE" sz="1600" b="1" dirty="0" smtClean="0">
                <a:solidFill>
                  <a:srgbClr val="FFFFFF"/>
                </a:solidFill>
                <a:ea typeface="Arial Unicode MS" charset="0"/>
                <a:cs typeface="Arial Unicode MS" charset="0"/>
              </a:rPr>
              <a:t>                         </a:t>
            </a:r>
            <a:endParaRPr lang="de-DE" sz="1600" b="1" dirty="0">
              <a:solidFill>
                <a:srgbClr val="FFFFFF"/>
              </a:solidFill>
              <a:ea typeface="Arial Unicode MS" charset="0"/>
              <a:cs typeface="Arial Unicode MS" charset="0"/>
            </a:endParaRPr>
          </a:p>
        </p:txBody>
      </p:sp>
      <p:sp>
        <p:nvSpPr>
          <p:cNvPr id="11293" name="Oval 29"/>
          <p:cNvSpPr>
            <a:spLocks noChangeArrowheads="1"/>
          </p:cNvSpPr>
          <p:nvPr/>
        </p:nvSpPr>
        <p:spPr bwMode="auto">
          <a:xfrm>
            <a:off x="1771650" y="2992438"/>
            <a:ext cx="1584325" cy="1331912"/>
          </a:xfrm>
          <a:prstGeom prst="ellipse">
            <a:avLst/>
          </a:prstGeom>
          <a:solidFill>
            <a:srgbClr val="A2AD00"/>
          </a:solidFill>
          <a:ln w="9360">
            <a:solidFill>
              <a:srgbClr val="A2AD00"/>
            </a:solidFill>
            <a:round/>
            <a:headEnd/>
            <a:tailEnd/>
          </a:ln>
          <a:effectLst/>
        </p:spPr>
        <p:txBody>
          <a:bodyPr lIns="90000" tIns="46800" rIns="90000" bIns="46800" anchor="ctr">
            <a:prstTxWarp prst="textNoShape">
              <a:avLst/>
            </a:prstTxWarp>
          </a:bodyPr>
          <a:lstStyle/>
          <a:p>
            <a:pPr algn="ctr" hangingPunct="1">
              <a:lnSpc>
                <a:spcPct val="100000"/>
              </a:lnSpc>
              <a:tabLst>
                <a:tab pos="723900" algn="l"/>
                <a:tab pos="1447800" algn="l"/>
              </a:tabLst>
            </a:pPr>
            <a:r>
              <a:rPr lang="de-DE" sz="1200" b="1" dirty="0">
                <a:solidFill>
                  <a:srgbClr val="FFFFFF"/>
                </a:solidFill>
                <a:ea typeface="Arial Unicode MS" charset="0"/>
                <a:cs typeface="Arial Unicode MS" charset="0"/>
              </a:rPr>
              <a:t>Energien </a:t>
            </a:r>
            <a:r>
              <a:rPr lang="de-DE" sz="1200" b="1" dirty="0" smtClean="0">
                <a:solidFill>
                  <a:srgbClr val="FFFFFF"/>
                </a:solidFill>
                <a:ea typeface="Arial Unicode MS" charset="0"/>
                <a:cs typeface="Arial Unicode MS" charset="0"/>
              </a:rPr>
              <a:t>fließen </a:t>
            </a:r>
            <a:r>
              <a:rPr lang="de-DE" sz="1200" b="1" dirty="0">
                <a:solidFill>
                  <a:srgbClr val="FFFFFF"/>
                </a:solidFill>
                <a:ea typeface="Arial Unicode MS" charset="0"/>
                <a:cs typeface="Arial Unicode MS" charset="0"/>
              </a:rPr>
              <a:t>über </a:t>
            </a:r>
            <a:r>
              <a:rPr lang="de-DE" sz="1200" b="1" dirty="0" smtClean="0">
                <a:solidFill>
                  <a:srgbClr val="FFFFFF"/>
                </a:solidFill>
                <a:ea typeface="Arial Unicode MS" charset="0"/>
                <a:cs typeface="Arial Unicode MS" charset="0"/>
              </a:rPr>
              <a:t>Grenzen          </a:t>
            </a:r>
            <a:endParaRPr lang="de-DE" sz="1200" b="1" dirty="0">
              <a:solidFill>
                <a:srgbClr val="FFFFFF"/>
              </a:solidFill>
              <a:ea typeface="Arial Unicode MS" charset="0"/>
              <a:cs typeface="Arial Unicode MS" charset="0"/>
            </a:endParaRPr>
          </a:p>
        </p:txBody>
      </p:sp>
      <p:sp>
        <p:nvSpPr>
          <p:cNvPr id="11298" name="Rectangle 34"/>
          <p:cNvSpPr>
            <a:spLocks noChangeArrowheads="1"/>
          </p:cNvSpPr>
          <p:nvPr/>
        </p:nvSpPr>
        <p:spPr bwMode="auto">
          <a:xfrm>
            <a:off x="304800" y="4294188"/>
            <a:ext cx="2824163" cy="644877"/>
          </a:xfrm>
          <a:prstGeom prst="rect">
            <a:avLst/>
          </a:prstGeom>
          <a:noFill/>
          <a:ln w="9525">
            <a:noFill/>
            <a:round/>
            <a:headEnd/>
            <a:tailEnd/>
          </a:ln>
          <a:effectLst/>
        </p:spPr>
        <p:txBody>
          <a:bodyPr lIns="90000" tIns="45000" rIns="90000" bIns="45000">
            <a:prstTxWarp prst="textNoShape">
              <a:avLst/>
            </a:prstTxWarp>
            <a:spAutoFit/>
          </a:bodyPr>
          <a:lstStyle/>
          <a:p>
            <a:pPr hangingPunct="1">
              <a:lnSpc>
                <a:spcPct val="100000"/>
              </a:lnSpc>
              <a:tabLst>
                <a:tab pos="723900" algn="l"/>
                <a:tab pos="1447800" algn="l"/>
                <a:tab pos="2171700" algn="l"/>
              </a:tabLst>
            </a:pPr>
            <a:r>
              <a:rPr lang="de-DE" sz="1200" b="1" dirty="0">
                <a:solidFill>
                  <a:srgbClr val="A2AD00"/>
                </a:solidFill>
                <a:ea typeface="Arial Unicode MS" charset="0"/>
                <a:cs typeface="Arial Unicode MS" charset="0"/>
              </a:rPr>
              <a:t>Der Netzwerkgedanke ist wichtig</a:t>
            </a:r>
            <a:r>
              <a:rPr lang="de-DE" sz="1200" dirty="0">
                <a:solidFill>
                  <a:srgbClr val="000000"/>
                </a:solidFill>
                <a:ea typeface="Arial Unicode MS" charset="0"/>
                <a:cs typeface="Arial Unicode MS" charset="0"/>
              </a:rPr>
              <a:t>. Über Grenzen hinweg denken, integrativ sein anstelle </a:t>
            </a:r>
            <a:r>
              <a:rPr lang="de-DE" sz="1200" dirty="0" err="1" smtClean="0">
                <a:solidFill>
                  <a:srgbClr val="000000"/>
                </a:solidFill>
                <a:ea typeface="Arial Unicode MS" charset="0"/>
                <a:cs typeface="Arial Unicode MS" charset="0"/>
              </a:rPr>
              <a:t>ausschliessend</a:t>
            </a:r>
            <a:r>
              <a:rPr lang="de-DE" sz="1200" dirty="0" smtClean="0">
                <a:solidFill>
                  <a:srgbClr val="000000"/>
                </a:solidFill>
                <a:ea typeface="Arial Unicode MS" charset="0"/>
                <a:cs typeface="Arial Unicode MS" charset="0"/>
              </a:rPr>
              <a:t>                </a:t>
            </a:r>
            <a:endParaRPr lang="de-DE" sz="1200" dirty="0">
              <a:solidFill>
                <a:srgbClr val="000000"/>
              </a:solidFill>
              <a:ea typeface="Arial Unicode MS" charset="0"/>
              <a:cs typeface="Arial Unicode MS"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additive="repl">
                                        <p:cTn id="6" dur="1" fill="hold">
                                          <p:stCondLst>
                                            <p:cond delay="0"/>
                                          </p:stCondLst>
                                        </p:cTn>
                                        <p:tgtEl>
                                          <p:spTgt spid="11295"/>
                                        </p:tgtEl>
                                        <p:attrNameLst>
                                          <p:attrName>style.visibility</p:attrName>
                                        </p:attrNameLst>
                                      </p:cBhvr>
                                      <p:to>
                                        <p:strVal val="visible"/>
                                      </p:to>
                                    </p:set>
                                    <p:animEffect transition="in" filter="fade">
                                      <p:cBhvr additive="repl">
                                        <p:cTn id="7" dur="500"/>
                                        <p:tgtEl>
                                          <p:spTgt spid="11295"/>
                                        </p:tgtEl>
                                      </p:cBhvr>
                                    </p:animEffect>
                                  </p:childTnLst>
                                </p:cTn>
                              </p:par>
                              <p:par>
                                <p:cTn id="8" presetID="10" presetClass="entr" fill="hold" nodeType="withEffect">
                                  <p:stCondLst>
                                    <p:cond delay="0"/>
                                  </p:stCondLst>
                                  <p:childTnLst>
                                    <p:set>
                                      <p:cBhvr additive="repl">
                                        <p:cTn id="9" dur="1" fill="hold">
                                          <p:stCondLst>
                                            <p:cond delay="0"/>
                                          </p:stCondLst>
                                        </p:cTn>
                                        <p:tgtEl>
                                          <p:spTgt spid="11296"/>
                                        </p:tgtEl>
                                        <p:attrNameLst>
                                          <p:attrName>style.visibility</p:attrName>
                                        </p:attrNameLst>
                                      </p:cBhvr>
                                      <p:to>
                                        <p:strVal val="visible"/>
                                      </p:to>
                                    </p:set>
                                    <p:animEffect transition="in" filter="fade">
                                      <p:cBhvr additive="repl">
                                        <p:cTn id="10" dur="500"/>
                                        <p:tgtEl>
                                          <p:spTgt spid="1129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fill="hold" nodeType="clickEffect">
                                  <p:stCondLst>
                                    <p:cond delay="0"/>
                                  </p:stCondLst>
                                  <p:childTnLst>
                                    <p:set>
                                      <p:cBhvr additive="repl">
                                        <p:cTn id="14" dur="1" fill="hold">
                                          <p:stCondLst>
                                            <p:cond delay="0"/>
                                          </p:stCondLst>
                                        </p:cTn>
                                        <p:tgtEl>
                                          <p:spTgt spid="11294"/>
                                        </p:tgtEl>
                                        <p:attrNameLst>
                                          <p:attrName>style.visibility</p:attrName>
                                        </p:attrNameLst>
                                      </p:cBhvr>
                                      <p:to>
                                        <p:strVal val="visible"/>
                                      </p:to>
                                    </p:set>
                                    <p:animEffect transition="in" filter="fade">
                                      <p:cBhvr additive="repl">
                                        <p:cTn id="15" dur="500"/>
                                        <p:tgtEl>
                                          <p:spTgt spid="11294"/>
                                        </p:tgtEl>
                                      </p:cBhvr>
                                    </p:animEffect>
                                  </p:childTnLst>
                                </p:cTn>
                              </p:par>
                              <p:par>
                                <p:cTn id="16" presetID="10" presetClass="entr" fill="hold" nodeType="withEffect">
                                  <p:stCondLst>
                                    <p:cond delay="0"/>
                                  </p:stCondLst>
                                  <p:childTnLst>
                                    <p:set>
                                      <p:cBhvr additive="repl">
                                        <p:cTn id="17" dur="1" fill="hold">
                                          <p:stCondLst>
                                            <p:cond delay="0"/>
                                          </p:stCondLst>
                                        </p:cTn>
                                        <p:tgtEl>
                                          <p:spTgt spid="11297"/>
                                        </p:tgtEl>
                                        <p:attrNameLst>
                                          <p:attrName>style.visibility</p:attrName>
                                        </p:attrNameLst>
                                      </p:cBhvr>
                                      <p:to>
                                        <p:strVal val="visible"/>
                                      </p:to>
                                    </p:set>
                                    <p:animEffect transition="in" filter="fade">
                                      <p:cBhvr additive="repl">
                                        <p:cTn id="18" dur="500"/>
                                        <p:tgtEl>
                                          <p:spTgt spid="1129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fill="hold" nodeType="clickEffect">
                                  <p:stCondLst>
                                    <p:cond delay="0"/>
                                  </p:stCondLst>
                                  <p:childTnLst>
                                    <p:set>
                                      <p:cBhvr additive="repl">
                                        <p:cTn id="22" dur="1" fill="hold">
                                          <p:stCondLst>
                                            <p:cond delay="0"/>
                                          </p:stCondLst>
                                        </p:cTn>
                                        <p:tgtEl>
                                          <p:spTgt spid="11293"/>
                                        </p:tgtEl>
                                        <p:attrNameLst>
                                          <p:attrName>style.visibility</p:attrName>
                                        </p:attrNameLst>
                                      </p:cBhvr>
                                      <p:to>
                                        <p:strVal val="visible"/>
                                      </p:to>
                                    </p:set>
                                    <p:animEffect transition="in" filter="fade">
                                      <p:cBhvr additive="repl">
                                        <p:cTn id="23" dur="500"/>
                                        <p:tgtEl>
                                          <p:spTgt spid="11293"/>
                                        </p:tgtEl>
                                      </p:cBhvr>
                                    </p:animEffect>
                                  </p:childTnLst>
                                </p:cTn>
                              </p:par>
                              <p:par>
                                <p:cTn id="24" presetID="10" presetClass="entr" fill="hold" nodeType="withEffect">
                                  <p:stCondLst>
                                    <p:cond delay="0"/>
                                  </p:stCondLst>
                                  <p:childTnLst>
                                    <p:set>
                                      <p:cBhvr additive="repl">
                                        <p:cTn id="25" dur="1" fill="hold">
                                          <p:stCondLst>
                                            <p:cond delay="0"/>
                                          </p:stCondLst>
                                        </p:cTn>
                                        <p:tgtEl>
                                          <p:spTgt spid="11298"/>
                                        </p:tgtEl>
                                        <p:attrNameLst>
                                          <p:attrName>style.visibility</p:attrName>
                                        </p:attrNameLst>
                                      </p:cBhvr>
                                      <p:to>
                                        <p:strVal val="visible"/>
                                      </p:to>
                                    </p:set>
                                    <p:animEffect transition="in" filter="fade">
                                      <p:cBhvr additive="repl">
                                        <p:cTn id="26" dur="500"/>
                                        <p:tgtEl>
                                          <p:spTgt spid="1129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fill="hold" nodeType="clickEffect">
                                  <p:stCondLst>
                                    <p:cond delay="0"/>
                                  </p:stCondLst>
                                  <p:childTnLst>
                                    <p:set>
                                      <p:cBhvr additive="repl">
                                        <p:cTn id="30" dur="1" fill="hold">
                                          <p:stCondLst>
                                            <p:cond delay="0"/>
                                          </p:stCondLst>
                                        </p:cTn>
                                        <p:tgtEl>
                                          <p:spTgt spid="11299"/>
                                        </p:tgtEl>
                                        <p:attrNameLst>
                                          <p:attrName>style.visibility</p:attrName>
                                        </p:attrNameLst>
                                      </p:cBhvr>
                                      <p:to>
                                        <p:strVal val="visible"/>
                                      </p:to>
                                    </p:set>
                                    <p:animEffect transition="in" filter="fade">
                                      <p:cBhvr additive="repl">
                                        <p:cTn id="31" dur="500"/>
                                        <p:tgtEl>
                                          <p:spTgt spid="11299"/>
                                        </p:tgtEl>
                                      </p:cBhvr>
                                    </p:animEffect>
                                  </p:childTnLst>
                                </p:cTn>
                              </p:par>
                              <p:par>
                                <p:cTn id="32" presetID="10" presetClass="entr" fill="hold" nodeType="withEffect">
                                  <p:stCondLst>
                                    <p:cond delay="0"/>
                                  </p:stCondLst>
                                  <p:childTnLst>
                                    <p:set>
                                      <p:cBhvr additive="repl">
                                        <p:cTn id="33" dur="1" fill="hold">
                                          <p:stCondLst>
                                            <p:cond delay="0"/>
                                          </p:stCondLst>
                                        </p:cTn>
                                        <p:tgtEl>
                                          <p:spTgt spid="11300"/>
                                        </p:tgtEl>
                                        <p:attrNameLst>
                                          <p:attrName>style.visibility</p:attrName>
                                        </p:attrNameLst>
                                      </p:cBhvr>
                                      <p:to>
                                        <p:strVal val="visible"/>
                                      </p:to>
                                    </p:set>
                                    <p:animEffect transition="in" filter="fade">
                                      <p:cBhvr additive="repl">
                                        <p:cTn id="34" dur="500"/>
                                        <p:tgtEl>
                                          <p:spTgt spid="11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GB" dirty="0" smtClean="0"/>
              <a:t>Und </a:t>
            </a:r>
            <a:r>
              <a:rPr lang="en-GB" dirty="0" err="1" smtClean="0"/>
              <a:t>wie</a:t>
            </a:r>
            <a:r>
              <a:rPr lang="en-GB" dirty="0" smtClean="0"/>
              <a:t> </a:t>
            </a:r>
            <a:r>
              <a:rPr lang="en-GB" dirty="0" err="1" smtClean="0"/>
              <a:t>klingt</a:t>
            </a:r>
            <a:r>
              <a:rPr lang="en-GB" dirty="0" smtClean="0"/>
              <a:t> das?</a:t>
            </a:r>
            <a:endParaRPr lang="en-GB" dirty="0"/>
          </a:p>
        </p:txBody>
      </p:sp>
      <p:sp>
        <p:nvSpPr>
          <p:cNvPr id="89" name="Text Placeholder 1"/>
          <p:cNvSpPr txBox="1">
            <a:spLocks/>
          </p:cNvSpPr>
          <p:nvPr>
            <p:custDataLst>
              <p:tags r:id="rId1"/>
            </p:custDataLst>
          </p:nvPr>
        </p:nvSpPr>
        <p:spPr bwMode="gray">
          <a:xfrm>
            <a:off x="1892300" y="1231900"/>
            <a:ext cx="6604000" cy="825500"/>
          </a:xfrm>
          <a:prstGeom prst="rect">
            <a:avLst/>
          </a:prstGeom>
          <a:noFill/>
          <a:ln w="9525">
            <a:noFill/>
          </a:ln>
        </p:spPr>
        <p:txBody>
          <a:bodyPr vert="horz" lIns="0" tIns="0" rIns="0" bIns="0" rtlCol="0" anchor="ctr">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marL="179388" lvl="1" indent="-1588">
              <a:buNone/>
            </a:pPr>
            <a:r>
              <a:rPr sz="1200" b="1" dirty="0" smtClean="0"/>
              <a:t>Da </a:t>
            </a:r>
            <a:r>
              <a:rPr sz="1200" b="1" dirty="0"/>
              <a:t>kommen sogar grossartige Popsongs dabei </a:t>
            </a:r>
            <a:r>
              <a:rPr sz="1200" b="1" dirty="0" smtClean="0"/>
              <a:t>raus. </a:t>
            </a:r>
            <a:r>
              <a:rPr sz="1200" dirty="0"/>
              <a:t>M</a:t>
            </a:r>
            <a:r>
              <a:rPr sz="1200" dirty="0" smtClean="0"/>
              <a:t>an </a:t>
            </a:r>
            <a:r>
              <a:rPr sz="1200" dirty="0"/>
              <a:t>kann das Chaos</a:t>
            </a:r>
            <a:r>
              <a:rPr sz="1200" dirty="0" smtClean="0"/>
              <a:t> und die Widersprüche des Lebens noch hören. Ambivalenz</a:t>
            </a:r>
            <a:r>
              <a:rPr sz="1200" dirty="0"/>
              <a:t>, koexistierende Wahrheiten, Komik, Abgrund und </a:t>
            </a:r>
            <a:r>
              <a:rPr sz="1200" dirty="0" smtClean="0"/>
              <a:t>Ekstase. Gesellschaftlich lösungsorientierte Popsongs.</a:t>
            </a:r>
            <a:endParaRPr sz="1200" dirty="0"/>
          </a:p>
        </p:txBody>
      </p:sp>
      <p:sp>
        <p:nvSpPr>
          <p:cNvPr id="62" name="Gleichschenkliges Dreieck 86"/>
          <p:cNvSpPr/>
          <p:nvPr/>
        </p:nvSpPr>
        <p:spPr bwMode="gray">
          <a:xfrm rot="10800000">
            <a:off x="3556695" y="2313138"/>
            <a:ext cx="1750779" cy="226601"/>
          </a:xfrm>
          <a:prstGeom prst="triangle">
            <a:avLst/>
          </a:prstGeom>
          <a:solidFill>
            <a:schemeClr val="bg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dirty="0" smtClean="0">
              <a:solidFill>
                <a:schemeClr val="tx1"/>
              </a:solidFill>
              <a:latin typeface="Arial" pitchFamily="34" charset="0"/>
              <a:cs typeface="Arial" pitchFamily="34" charset="0"/>
            </a:endParaRPr>
          </a:p>
        </p:txBody>
      </p:sp>
      <p:sp>
        <p:nvSpPr>
          <p:cNvPr id="7" name="AutoShape 3"/>
          <p:cNvSpPr>
            <a:spLocks noChangeArrowheads="1"/>
          </p:cNvSpPr>
          <p:nvPr/>
        </p:nvSpPr>
        <p:spPr bwMode="auto">
          <a:xfrm>
            <a:off x="304800" y="1231900"/>
            <a:ext cx="1587500" cy="812800"/>
          </a:xfrm>
          <a:prstGeom prst="homePlate">
            <a:avLst>
              <a:gd name="adj" fmla="val 48828"/>
            </a:avLst>
          </a:prstGeom>
          <a:gradFill rotWithShape="0">
            <a:gsLst>
              <a:gs pos="0">
                <a:srgbClr val="ADB6DD"/>
              </a:gs>
              <a:gs pos="100000">
                <a:srgbClr val="E8EBF6"/>
              </a:gs>
            </a:gsLst>
            <a:lin ang="16200000" scaled="1"/>
          </a:gradFill>
          <a:ln w="9360">
            <a:solidFill>
              <a:srgbClr val="233F82"/>
            </a:solidFill>
            <a:round/>
            <a:headEnd/>
            <a:tailEnd/>
          </a:ln>
          <a:effectLst/>
        </p:spPr>
        <p:txBody>
          <a:bodyPr anchor="ctr">
            <a:prstTxWarp prst="textNoShape">
              <a:avLst/>
            </a:prstTxWarp>
          </a:bodyPr>
          <a:lstStyle/>
          <a:p>
            <a:pPr algn="ctr" hangingPunct="1">
              <a:lnSpc>
                <a:spcPct val="100000"/>
              </a:lnSpc>
              <a:spcBef>
                <a:spcPts val="300"/>
              </a:spcBef>
              <a:tabLst>
                <a:tab pos="723900" algn="l"/>
                <a:tab pos="1447800" algn="l"/>
              </a:tabLst>
            </a:pPr>
            <a:r>
              <a:rPr lang="de-DE" sz="1600" b="1">
                <a:solidFill>
                  <a:srgbClr val="000000"/>
                </a:solidFill>
                <a:ea typeface="Arial Unicode MS" charset="0"/>
                <a:cs typeface="Arial Unicode MS" charset="0"/>
              </a:rPr>
              <a:t>Und tatsächlich</a:t>
            </a:r>
          </a:p>
        </p:txBody>
      </p:sp>
      <p:sp>
        <p:nvSpPr>
          <p:cNvPr id="8" name="Rectangle 5"/>
          <p:cNvSpPr>
            <a:spLocks noChangeArrowheads="1"/>
          </p:cNvSpPr>
          <p:nvPr/>
        </p:nvSpPr>
        <p:spPr bwMode="auto">
          <a:xfrm>
            <a:off x="795338" y="2663825"/>
            <a:ext cx="7531100" cy="1498600"/>
          </a:xfrm>
          <a:prstGeom prst="rect">
            <a:avLst/>
          </a:prstGeom>
          <a:gradFill rotWithShape="0">
            <a:gsLst>
              <a:gs pos="0">
                <a:srgbClr val="ADB6DD"/>
              </a:gs>
              <a:gs pos="100000">
                <a:srgbClr val="E8EBF6"/>
              </a:gs>
            </a:gsLst>
            <a:lin ang="16200000" scaled="1"/>
          </a:gradFill>
          <a:ln w="9360">
            <a:solidFill>
              <a:srgbClr val="233F82"/>
            </a:solidFill>
            <a:round/>
            <a:headEnd/>
            <a:tailEnd/>
          </a:ln>
          <a:effectLst/>
        </p:spPr>
        <p:txBody>
          <a:bodyPr lIns="0" tIns="0" rIns="0" bIns="0" anchor="ctr">
            <a:prstTxWarp prst="textNoShape">
              <a:avLst/>
            </a:prstTxWarp>
          </a:bodyPr>
          <a:lstStyle/>
          <a:p>
            <a:pPr marL="179388" hangingPunct="1">
              <a:lnSpc>
                <a:spcPct val="100000"/>
              </a:lnSpc>
              <a:spcBef>
                <a:spcPts val="300"/>
              </a:spcBef>
              <a:tabLst>
                <a:tab pos="723900" algn="l"/>
                <a:tab pos="1447800" algn="l"/>
                <a:tab pos="2171700" algn="l"/>
                <a:tab pos="2895600" algn="l"/>
                <a:tab pos="3619500" algn="l"/>
                <a:tab pos="4343400" algn="l"/>
                <a:tab pos="5067300" algn="l"/>
                <a:tab pos="5791200" algn="l"/>
                <a:tab pos="6515100" algn="l"/>
                <a:tab pos="7239000" algn="l"/>
              </a:tabLst>
            </a:pPr>
            <a:r>
              <a:rPr lang="de-DE" sz="1200" b="1" dirty="0">
                <a:solidFill>
                  <a:srgbClr val="000000"/>
                </a:solidFill>
                <a:ea typeface="Arial Unicode MS" charset="0"/>
                <a:cs typeface="Arial Unicode MS" charset="0"/>
              </a:rPr>
              <a:t>Das selbstbetitelte Album enthält in Struktur gebrachte Improvisation</a:t>
            </a:r>
            <a:r>
              <a:rPr lang="de-DE" sz="1200" dirty="0">
                <a:solidFill>
                  <a:srgbClr val="000000"/>
                </a:solidFill>
                <a:ea typeface="Arial Unicode MS" charset="0"/>
                <a:cs typeface="Arial Unicode MS" charset="0"/>
              </a:rPr>
              <a:t>. Techniken aus Clubmusikproduktion und klassischem Bandkontext werden als Ausgangspunkt benutzt und dürfen sich</a:t>
            </a:r>
            <a:r>
              <a:rPr lang="de-DE" sz="1200" dirty="0" smtClean="0">
                <a:solidFill>
                  <a:srgbClr val="000000"/>
                </a:solidFill>
                <a:ea typeface="Arial Unicode MS" charset="0"/>
                <a:cs typeface="Arial Unicode MS" charset="0"/>
              </a:rPr>
              <a:t> </a:t>
            </a:r>
            <a:br>
              <a:rPr lang="de-DE" sz="1200" dirty="0" smtClean="0">
                <a:solidFill>
                  <a:srgbClr val="000000"/>
                </a:solidFill>
                <a:ea typeface="Arial Unicode MS" charset="0"/>
                <a:cs typeface="Arial Unicode MS" charset="0"/>
              </a:rPr>
            </a:br>
            <a:r>
              <a:rPr lang="de-DE" sz="1200" dirty="0" smtClean="0">
                <a:solidFill>
                  <a:srgbClr val="000000"/>
                </a:solidFill>
                <a:ea typeface="Arial Unicode MS" charset="0"/>
                <a:cs typeface="Arial Unicode MS" charset="0"/>
              </a:rPr>
              <a:t>ohne </a:t>
            </a:r>
            <a:r>
              <a:rPr lang="de-DE" sz="1200" dirty="0">
                <a:solidFill>
                  <a:srgbClr val="000000"/>
                </a:solidFill>
                <a:ea typeface="Arial Unicode MS" charset="0"/>
                <a:cs typeface="Arial Unicode MS" charset="0"/>
              </a:rPr>
              <a:t>fest definiertes Ziel entfalten. Man hört dabei die Freude am Finden und Erfinden von Klängen. Mal orientieren sich die</a:t>
            </a:r>
            <a:r>
              <a:rPr lang="de-DE" sz="1200" dirty="0" smtClean="0">
                <a:solidFill>
                  <a:srgbClr val="000000"/>
                </a:solidFill>
                <a:ea typeface="Arial Unicode MS" charset="0"/>
                <a:cs typeface="Arial Unicode MS" charset="0"/>
              </a:rPr>
              <a:t> Stücke </a:t>
            </a:r>
            <a:r>
              <a:rPr lang="de-DE" sz="1200" dirty="0">
                <a:solidFill>
                  <a:srgbClr val="000000"/>
                </a:solidFill>
                <a:ea typeface="Arial Unicode MS" charset="0"/>
                <a:cs typeface="Arial Unicode MS" charset="0"/>
              </a:rPr>
              <a:t>am losen Live-Arrangement, mal sind sie zur klassischen Single-Länge kondensiert</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76294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 grpId="0" animBg="1"/>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13313" name="Group 1"/>
          <p:cNvGrpSpPr>
            <a:grpSpLocks/>
          </p:cNvGrpSpPr>
          <p:nvPr/>
        </p:nvGrpSpPr>
        <p:grpSpPr bwMode="auto">
          <a:xfrm>
            <a:off x="3721100" y="1441450"/>
            <a:ext cx="2590800" cy="2590800"/>
            <a:chOff x="2344" y="908"/>
            <a:chExt cx="1632" cy="1632"/>
          </a:xfrm>
        </p:grpSpPr>
        <p:sp>
          <p:nvSpPr>
            <p:cNvPr id="13314" name="Oval 2"/>
            <p:cNvSpPr>
              <a:spLocks noChangeArrowheads="1"/>
            </p:cNvSpPr>
            <p:nvPr/>
          </p:nvSpPr>
          <p:spPr bwMode="auto">
            <a:xfrm>
              <a:off x="2344" y="908"/>
              <a:ext cx="1632" cy="1632"/>
            </a:xfrm>
            <a:prstGeom prst="ellipse">
              <a:avLst/>
            </a:prstGeom>
            <a:solidFill>
              <a:srgbClr val="FFFFFF"/>
            </a:solidFill>
            <a:ln w="9525">
              <a:noFill/>
              <a:round/>
              <a:headEnd/>
              <a:tailEnd/>
            </a:ln>
            <a:effectLst/>
          </p:spPr>
          <p:txBody>
            <a:bodyPr wrap="none" anchor="ctr">
              <a:prstTxWarp prst="textNoShape">
                <a:avLst/>
              </a:prstTxWarp>
            </a:bodyPr>
            <a:lstStyle/>
            <a:p>
              <a:endParaRPr lang="de-CH"/>
            </a:p>
          </p:txBody>
        </p:sp>
        <p:grpSp>
          <p:nvGrpSpPr>
            <p:cNvPr id="13315" name="Group 3"/>
            <p:cNvGrpSpPr>
              <a:grpSpLocks/>
            </p:cNvGrpSpPr>
            <p:nvPr/>
          </p:nvGrpSpPr>
          <p:grpSpPr bwMode="auto">
            <a:xfrm>
              <a:off x="2455" y="1019"/>
              <a:ext cx="1409" cy="1409"/>
              <a:chOff x="2455" y="1019"/>
              <a:chExt cx="1409" cy="1409"/>
            </a:xfrm>
          </p:grpSpPr>
          <p:sp>
            <p:nvSpPr>
              <p:cNvPr id="13316" name="Freeform 4"/>
              <p:cNvSpPr>
                <a:spLocks noChangeArrowheads="1"/>
              </p:cNvSpPr>
              <p:nvPr/>
            </p:nvSpPr>
            <p:spPr bwMode="auto">
              <a:xfrm>
                <a:off x="3109" y="1773"/>
                <a:ext cx="752" cy="655"/>
              </a:xfrm>
              <a:custGeom>
                <a:avLst/>
                <a:gdLst>
                  <a:gd name="G0" fmla="+- 57366 0 0"/>
                  <a:gd name="G1" fmla="+- 61540 0 0"/>
                </a:gdLst>
                <a:ahLst/>
                <a:cxnLst>
                  <a:cxn ang="0">
                    <a:pos x="1184353" y="0"/>
                  </a:cxn>
                  <a:cxn ang="0">
                    <a:pos x="1347990" y="104148"/>
                  </a:cxn>
                  <a:cxn ang="0">
                    <a:pos x="1499158" y="7231"/>
                  </a:cxn>
                  <a:cxn ang="0">
                    <a:pos x="100435" y="1306724"/>
                  </a:cxn>
                  <a:cxn ang="0">
                    <a:pos x="95553" y="1306478"/>
                  </a:cxn>
                  <a:cxn ang="0">
                    <a:pos x="0" y="1155928"/>
                  </a:cxn>
                  <a:cxn ang="0">
                    <a:pos x="103910" y="991379"/>
                  </a:cxn>
                  <a:cxn ang="0">
                    <a:pos x="1184353" y="0"/>
                  </a:cxn>
                </a:cxnLst>
                <a:rect l="0" t="0" r="r" b="b"/>
                <a:pathLst>
                  <a:path w="1499158" h="1306724">
                    <a:moveTo>
                      <a:pt x="1184353" y="0"/>
                    </a:moveTo>
                    <a:cubicBezTo>
                      <a:pt x="1347990" y="104148"/>
                      <a:pt x="1347990" y="104148"/>
                      <a:pt x="1347990" y="104148"/>
                    </a:cubicBezTo>
                    <a:cubicBezTo>
                      <a:pt x="1407320" y="66111"/>
                      <a:pt x="1457208" y="34126"/>
                      <a:pt x="1499158" y="7231"/>
                    </a:cubicBezTo>
                    <a:cubicBezTo>
                      <a:pt x="1447081" y="733889"/>
                      <a:pt x="840655" y="1306724"/>
                      <a:pt x="100435" y="1306724"/>
                    </a:cubicBezTo>
                    <a:lnTo>
                      <a:pt x="95553" y="1306478"/>
                    </a:lnTo>
                    <a:cubicBezTo>
                      <a:pt x="0" y="1155928"/>
                      <a:pt x="0" y="1155928"/>
                      <a:pt x="0" y="1155928"/>
                    </a:cubicBezTo>
                    <a:cubicBezTo>
                      <a:pt x="41784" y="1089760"/>
                      <a:pt x="75959" y="1035642"/>
                      <a:pt x="103910" y="991379"/>
                    </a:cubicBezTo>
                    <a:cubicBezTo>
                      <a:pt x="670878" y="989777"/>
                      <a:pt x="1135843" y="554668"/>
                      <a:pt x="1184353" y="0"/>
                    </a:cubicBezTo>
                    <a:close/>
                  </a:path>
                </a:pathLst>
              </a:custGeom>
              <a:solidFill>
                <a:srgbClr val="007DC3"/>
              </a:solidFill>
              <a:ln w="9525">
                <a:noFill/>
                <a:round/>
                <a:headEnd/>
                <a:tailEnd/>
              </a:ln>
              <a:effectLst/>
            </p:spPr>
            <p:txBody>
              <a:bodyPr wrap="none" anchor="ctr">
                <a:prstTxWarp prst="textNoShape">
                  <a:avLst/>
                </a:prstTxWarp>
              </a:bodyPr>
              <a:lstStyle/>
              <a:p>
                <a:endParaRPr lang="de-CH"/>
              </a:p>
            </p:txBody>
          </p:sp>
          <p:sp>
            <p:nvSpPr>
              <p:cNvPr id="13317" name="Freeform 5"/>
              <p:cNvSpPr>
                <a:spLocks noChangeArrowheads="1"/>
              </p:cNvSpPr>
              <p:nvPr/>
            </p:nvSpPr>
            <p:spPr bwMode="auto">
              <a:xfrm>
                <a:off x="2455" y="1686"/>
                <a:ext cx="658" cy="739"/>
              </a:xfrm>
              <a:custGeom>
                <a:avLst/>
                <a:gdLst>
                  <a:gd name="G0" fmla="+- 2255 0 0"/>
                  <a:gd name="G1" fmla="+- 32604 0 0"/>
                </a:gdLst>
                <a:ahLst/>
                <a:cxnLst>
                  <a:cxn ang="0">
                    <a:pos x="146725" y="0"/>
                  </a:cxn>
                  <a:cxn ang="0">
                    <a:pos x="315886" y="108022"/>
                  </a:cxn>
                  <a:cxn ang="0">
                    <a:pos x="1312975" y="1159997"/>
                  </a:cxn>
                  <a:cxn ang="0">
                    <a:pos x="1204903" y="1328934"/>
                  </a:cxn>
                  <a:cxn ang="0">
                    <a:pos x="1297709" y="1474396"/>
                  </a:cxn>
                  <a:cxn ang="0">
                    <a:pos x="0" y="93840"/>
                  </a:cxn>
                </a:cxnLst>
                <a:rect l="0" t="0" r="r" b="b"/>
                <a:pathLst>
                  <a:path w="1312975" h="1474396">
                    <a:moveTo>
                      <a:pt x="146725" y="0"/>
                    </a:moveTo>
                    <a:cubicBezTo>
                      <a:pt x="214502" y="43281"/>
                      <a:pt x="270168" y="78828"/>
                      <a:pt x="315886" y="108022"/>
                    </a:cubicBezTo>
                    <a:cubicBezTo>
                      <a:pt x="330951" y="664288"/>
                      <a:pt x="764343" y="1115891"/>
                      <a:pt x="1312975" y="1159997"/>
                    </a:cubicBezTo>
                    <a:cubicBezTo>
                      <a:pt x="1204903" y="1328934"/>
                      <a:pt x="1204903" y="1328934"/>
                      <a:pt x="1204903" y="1328934"/>
                    </a:cubicBezTo>
                    <a:cubicBezTo>
                      <a:pt x="1241113" y="1385689"/>
                      <a:pt x="1271764" y="1433730"/>
                      <a:pt x="1297709" y="1474396"/>
                    </a:cubicBezTo>
                    <a:cubicBezTo>
                      <a:pt x="577404" y="1422321"/>
                      <a:pt x="8461" y="825524"/>
                      <a:pt x="0" y="93840"/>
                    </a:cubicBezTo>
                    <a:close/>
                  </a:path>
                </a:pathLst>
              </a:custGeom>
              <a:solidFill>
                <a:srgbClr val="A2AD00"/>
              </a:solidFill>
              <a:ln w="9525">
                <a:noFill/>
                <a:round/>
                <a:headEnd/>
                <a:tailEnd/>
              </a:ln>
              <a:effectLst/>
            </p:spPr>
            <p:txBody>
              <a:bodyPr wrap="none" anchor="ctr">
                <a:prstTxWarp prst="textNoShape">
                  <a:avLst/>
                </a:prstTxWarp>
              </a:bodyPr>
              <a:lstStyle/>
              <a:p>
                <a:endParaRPr lang="de-CH"/>
              </a:p>
            </p:txBody>
          </p:sp>
          <p:sp>
            <p:nvSpPr>
              <p:cNvPr id="13318" name="Freeform 6"/>
              <p:cNvSpPr>
                <a:spLocks noChangeArrowheads="1"/>
              </p:cNvSpPr>
              <p:nvPr/>
            </p:nvSpPr>
            <p:spPr bwMode="auto">
              <a:xfrm>
                <a:off x="2457" y="1019"/>
                <a:ext cx="742" cy="672"/>
              </a:xfrm>
              <a:custGeom>
                <a:avLst/>
                <a:gdLst>
                  <a:gd name="G0" fmla="+- 37018 0 0"/>
                  <a:gd name="G1" fmla="+- 28930 0 0"/>
                </a:gdLst>
                <a:ahLst/>
                <a:cxnLst>
                  <a:cxn ang="0">
                    <a:pos x="1384481" y="0"/>
                  </a:cxn>
                  <a:cxn ang="0">
                    <a:pos x="1478810" y="146152"/>
                  </a:cxn>
                  <a:cxn ang="0">
                    <a:pos x="1369892" y="315906"/>
                  </a:cxn>
                  <a:cxn ang="0">
                    <a:pos x="314238" y="1339650"/>
                  </a:cxn>
                  <a:cxn ang="0">
                    <a:pos x="143493" y="1229772"/>
                  </a:cxn>
                  <a:cxn ang="0">
                    <a:pos x="0" y="1321208"/>
                  </a:cxn>
                  <a:cxn ang="0">
                    <a:pos x="1384481" y="0"/>
                  </a:cxn>
                </a:cxnLst>
                <a:rect l="0" t="0" r="r" b="b"/>
                <a:pathLst>
                  <a:path w="1478810" h="1339650">
                    <a:moveTo>
                      <a:pt x="1384481" y="0"/>
                    </a:moveTo>
                    <a:cubicBezTo>
                      <a:pt x="1478810" y="146152"/>
                      <a:pt x="1478810" y="146152"/>
                      <a:pt x="1478810" y="146152"/>
                    </a:cubicBezTo>
                    <a:cubicBezTo>
                      <a:pt x="1435219" y="214091"/>
                      <a:pt x="1399371" y="269961"/>
                      <a:pt x="1369892" y="315906"/>
                    </a:cubicBezTo>
                    <a:cubicBezTo>
                      <a:pt x="803614" y="330114"/>
                      <a:pt x="345244" y="777740"/>
                      <a:pt x="314238" y="1339650"/>
                    </a:cubicBezTo>
                    <a:cubicBezTo>
                      <a:pt x="143493" y="1229772"/>
                      <a:pt x="143493" y="1229772"/>
                      <a:pt x="143493" y="1229772"/>
                    </a:cubicBezTo>
                    <a:cubicBezTo>
                      <a:pt x="87370" y="1265535"/>
                      <a:pt x="39993" y="1295724"/>
                      <a:pt x="0" y="1321208"/>
                    </a:cubicBezTo>
                    <a:cubicBezTo>
                      <a:pt x="40444" y="588979"/>
                      <a:pt x="643648" y="7259"/>
                      <a:pt x="1384481" y="0"/>
                    </a:cubicBezTo>
                    <a:close/>
                  </a:path>
                </a:pathLst>
              </a:custGeom>
              <a:solidFill>
                <a:srgbClr val="C1BB00"/>
              </a:solidFill>
              <a:ln w="9525">
                <a:noFill/>
                <a:round/>
                <a:headEnd/>
                <a:tailEnd/>
              </a:ln>
              <a:effectLst/>
            </p:spPr>
            <p:txBody>
              <a:bodyPr wrap="none" anchor="ctr">
                <a:prstTxWarp prst="textNoShape">
                  <a:avLst/>
                </a:prstTxWarp>
              </a:bodyPr>
              <a:lstStyle/>
              <a:p>
                <a:endParaRPr lang="de-CH"/>
              </a:p>
            </p:txBody>
          </p:sp>
          <p:sp>
            <p:nvSpPr>
              <p:cNvPr id="13319" name="Freeform 7"/>
              <p:cNvSpPr>
                <a:spLocks noChangeArrowheads="1"/>
              </p:cNvSpPr>
              <p:nvPr/>
            </p:nvSpPr>
            <p:spPr bwMode="auto">
              <a:xfrm>
                <a:off x="3193" y="1021"/>
                <a:ext cx="671" cy="754"/>
              </a:xfrm>
              <a:custGeom>
                <a:avLst/>
                <a:gdLst>
                  <a:gd name="G0" fmla="+- 27755 0 0"/>
                  <a:gd name="G1" fmla="+- 61687 0 0"/>
                </a:gdLst>
                <a:ahLst/>
                <a:cxnLst>
                  <a:cxn ang="0">
                    <a:pos x="17480" y="0"/>
                  </a:cxn>
                  <a:cxn ang="0">
                    <a:pos x="1338475" y="1399808"/>
                  </a:cxn>
                  <a:cxn ang="0">
                    <a:pos x="1338273" y="1403807"/>
                  </a:cxn>
                  <a:cxn ang="0">
                    <a:pos x="1182015" y="1503479"/>
                  </a:cxn>
                  <a:cxn ang="0">
                    <a:pos x="1023180" y="1402285"/>
                  </a:cxn>
                  <a:cxn ang="0">
                    <a:pos x="1023305" y="1399808"/>
                  </a:cxn>
                  <a:cxn ang="0">
                    <a:pos x="0" y="314287"/>
                  </a:cxn>
                  <a:cxn ang="0">
                    <a:pos x="107972" y="142733"/>
                  </a:cxn>
                  <a:cxn ang="0">
                    <a:pos x="17480" y="0"/>
                  </a:cxn>
                </a:cxnLst>
                <a:rect l="0" t="0" r="r" b="b"/>
                <a:pathLst>
                  <a:path w="1338475" h="1503479">
                    <a:moveTo>
                      <a:pt x="17480" y="0"/>
                    </a:moveTo>
                    <a:cubicBezTo>
                      <a:pt x="754305" y="41233"/>
                      <a:pt x="1338475" y="652300"/>
                      <a:pt x="1338475" y="1399808"/>
                    </a:cubicBezTo>
                    <a:lnTo>
                      <a:pt x="1338273" y="1403807"/>
                    </a:lnTo>
                    <a:cubicBezTo>
                      <a:pt x="1182015" y="1503479"/>
                      <a:pt x="1182015" y="1503479"/>
                      <a:pt x="1182015" y="1503479"/>
                    </a:cubicBezTo>
                    <a:cubicBezTo>
                      <a:pt x="1118540" y="1463039"/>
                      <a:pt x="1066252" y="1429726"/>
                      <a:pt x="1023180" y="1402285"/>
                    </a:cubicBezTo>
                    <a:cubicBezTo>
                      <a:pt x="1023304" y="1401460"/>
                      <a:pt x="1023305" y="1400634"/>
                      <a:pt x="1023305" y="1399808"/>
                    </a:cubicBezTo>
                    <a:cubicBezTo>
                      <a:pt x="1023305" y="820492"/>
                      <a:pt x="570879" y="346845"/>
                      <a:pt x="0" y="314287"/>
                    </a:cubicBezTo>
                    <a:cubicBezTo>
                      <a:pt x="107972" y="142733"/>
                      <a:pt x="107972" y="142733"/>
                      <a:pt x="107972" y="142733"/>
                    </a:cubicBezTo>
                    <a:cubicBezTo>
                      <a:pt x="72553" y="86867"/>
                      <a:pt x="42679" y="39745"/>
                      <a:pt x="17480" y="0"/>
                    </a:cubicBezTo>
                    <a:close/>
                  </a:path>
                </a:pathLst>
              </a:custGeom>
              <a:solidFill>
                <a:srgbClr val="264283"/>
              </a:solidFill>
              <a:ln w="9525">
                <a:noFill/>
                <a:round/>
                <a:headEnd/>
                <a:tailEnd/>
              </a:ln>
              <a:effectLst/>
            </p:spPr>
            <p:txBody>
              <a:bodyPr wrap="none" anchor="ctr">
                <a:prstTxWarp prst="textNoShape">
                  <a:avLst/>
                </a:prstTxWarp>
              </a:bodyPr>
              <a:lstStyle/>
              <a:p>
                <a:endParaRPr lang="de-CH"/>
              </a:p>
            </p:txBody>
          </p:sp>
        </p:grpSp>
      </p:grpSp>
      <p:sp>
        <p:nvSpPr>
          <p:cNvPr id="13320" name="Rectangle 8"/>
          <p:cNvSpPr>
            <a:spLocks noChangeArrowheads="1"/>
          </p:cNvSpPr>
          <p:nvPr/>
        </p:nvSpPr>
        <p:spPr bwMode="auto">
          <a:xfrm>
            <a:off x="5930900" y="3508375"/>
            <a:ext cx="2984500" cy="1150938"/>
          </a:xfrm>
          <a:prstGeom prst="rect">
            <a:avLst/>
          </a:prstGeom>
          <a:noFill/>
          <a:ln w="9360">
            <a:noFill/>
            <a:round/>
            <a:headEnd/>
            <a:tailEnd/>
          </a:ln>
          <a:effectLst/>
        </p:spPr>
        <p:txBody>
          <a:bodyPr lIns="0" tIns="82800" rIns="0" bIns="0">
            <a:prstTxWarp prst="textNoShape">
              <a:avLst/>
            </a:prstTxWarp>
          </a:bodyPr>
          <a:lstStyle/>
          <a:p>
            <a:pPr algn="r" hangingPunct="1">
              <a:lnSpc>
                <a:spcPct val="100000"/>
              </a:lnSpc>
              <a:spcBef>
                <a:spcPts val="300"/>
              </a:spcBef>
              <a:tabLst>
                <a:tab pos="723900" algn="l"/>
                <a:tab pos="1447800" algn="l"/>
                <a:tab pos="2171700" algn="l"/>
                <a:tab pos="2895600" algn="l"/>
              </a:tabLst>
            </a:pPr>
            <a:r>
              <a:rPr lang="en-US" sz="1200" dirty="0" err="1" smtClean="0"/>
              <a:t>Beide</a:t>
            </a:r>
            <a:r>
              <a:rPr lang="en-US" sz="1200" dirty="0" smtClean="0"/>
              <a:t> Songs </a:t>
            </a:r>
            <a:r>
              <a:rPr lang="en-US" sz="1200" dirty="0" err="1" smtClean="0"/>
              <a:t>sind</a:t>
            </a:r>
            <a:r>
              <a:rPr lang="en-US" sz="1200" dirty="0" smtClean="0"/>
              <a:t> </a:t>
            </a:r>
            <a:r>
              <a:rPr lang="en-US" sz="1200" dirty="0" err="1" smtClean="0"/>
              <a:t>Beispiele</a:t>
            </a:r>
            <a:r>
              <a:rPr lang="en-US" sz="1200" dirty="0" smtClean="0"/>
              <a:t> </a:t>
            </a:r>
            <a:r>
              <a:rPr lang="en-US" sz="1200" dirty="0" err="1" smtClean="0"/>
              <a:t>für</a:t>
            </a:r>
            <a:r>
              <a:rPr lang="en-US" sz="1200" dirty="0" smtClean="0"/>
              <a:t> die </a:t>
            </a:r>
            <a:r>
              <a:rPr lang="en-US" sz="1200" dirty="0" err="1" smtClean="0"/>
              <a:t>Neigung</a:t>
            </a:r>
            <a:r>
              <a:rPr lang="en-US" sz="1200" dirty="0" smtClean="0"/>
              <a:t> </a:t>
            </a:r>
            <a:r>
              <a:rPr lang="en-US" sz="1200" dirty="0" err="1" smtClean="0"/>
              <a:t>der</a:t>
            </a:r>
            <a:r>
              <a:rPr lang="en-US" sz="1200" dirty="0" smtClean="0"/>
              <a:t> Band </a:t>
            </a:r>
            <a:r>
              <a:rPr lang="en-US" sz="1200" dirty="0" err="1" smtClean="0"/>
              <a:t>zu</a:t>
            </a:r>
            <a:r>
              <a:rPr lang="en-US" sz="1200" dirty="0" smtClean="0"/>
              <a:t> </a:t>
            </a:r>
            <a:r>
              <a:rPr lang="en-US" sz="1200" dirty="0" err="1" smtClean="0"/>
              <a:t>unkonventionellen</a:t>
            </a:r>
            <a:r>
              <a:rPr lang="en-US" sz="1200" dirty="0" smtClean="0"/>
              <a:t> </a:t>
            </a:r>
            <a:r>
              <a:rPr lang="en-US" sz="1200" dirty="0" err="1" smtClean="0"/>
              <a:t>Entwürfen</a:t>
            </a:r>
            <a:r>
              <a:rPr lang="en-US" sz="1200" dirty="0" smtClean="0"/>
              <a:t>. Den </a:t>
            </a:r>
            <a:r>
              <a:rPr lang="en-US" sz="1200" dirty="0" err="1" smtClean="0"/>
              <a:t>Hörenden</a:t>
            </a:r>
            <a:r>
              <a:rPr lang="en-US" sz="1200" dirty="0" smtClean="0"/>
              <a:t> </a:t>
            </a:r>
            <a:r>
              <a:rPr lang="en-US" sz="1200" dirty="0" err="1" smtClean="0"/>
              <a:t>wird</a:t>
            </a:r>
            <a:r>
              <a:rPr lang="en-US" sz="1200" dirty="0" smtClean="0"/>
              <a:t> </a:t>
            </a:r>
            <a:r>
              <a:rPr lang="en-US" sz="1200" dirty="0" err="1" smtClean="0"/>
              <a:t>eine</a:t>
            </a:r>
            <a:r>
              <a:rPr lang="en-US" sz="1200" dirty="0" smtClean="0"/>
              <a:t> Message von </a:t>
            </a:r>
            <a:r>
              <a:rPr lang="en-US" sz="1200" dirty="0" err="1" smtClean="0"/>
              <a:t>neuen</a:t>
            </a:r>
            <a:r>
              <a:rPr lang="en-US" sz="1200" dirty="0" smtClean="0"/>
              <a:t> </a:t>
            </a:r>
            <a:r>
              <a:rPr lang="en-US" sz="1200" dirty="0" err="1" smtClean="0"/>
              <a:t>Möglichkeiten</a:t>
            </a:r>
            <a:r>
              <a:rPr lang="en-US" sz="1200" dirty="0" smtClean="0"/>
              <a:t> in </a:t>
            </a:r>
            <a:r>
              <a:rPr lang="en-US" sz="1200" dirty="0" err="1" smtClean="0"/>
              <a:t>ihnen</a:t>
            </a:r>
            <a:r>
              <a:rPr lang="en-US" sz="1200" dirty="0" smtClean="0"/>
              <a:t> </a:t>
            </a:r>
            <a:r>
              <a:rPr lang="en-US" sz="1200" dirty="0" err="1" smtClean="0"/>
              <a:t>selber</a:t>
            </a:r>
            <a:r>
              <a:rPr lang="en-US" sz="1200" dirty="0" smtClean="0"/>
              <a:t> in Form </a:t>
            </a:r>
            <a:r>
              <a:rPr lang="en-US" sz="1200" dirty="0" err="1" smtClean="0"/>
              <a:t>eines</a:t>
            </a:r>
            <a:r>
              <a:rPr lang="en-US" sz="1200" dirty="0" smtClean="0"/>
              <a:t> </a:t>
            </a:r>
            <a:r>
              <a:rPr lang="en-US" sz="1200" dirty="0" err="1" smtClean="0"/>
              <a:t>rätselhaften</a:t>
            </a:r>
            <a:r>
              <a:rPr lang="en-US" sz="1200" dirty="0" smtClean="0"/>
              <a:t> </a:t>
            </a:r>
            <a:r>
              <a:rPr lang="en-US" sz="1200" dirty="0" err="1" smtClean="0"/>
              <a:t>Ohrwurms</a:t>
            </a:r>
            <a:r>
              <a:rPr lang="en-US" sz="1200" dirty="0" smtClean="0"/>
              <a:t> </a:t>
            </a:r>
            <a:r>
              <a:rPr lang="en-US" sz="1200" dirty="0" err="1" smtClean="0"/>
              <a:t>injiziert</a:t>
            </a:r>
            <a:endParaRPr lang="de-DE" sz="1200" dirty="0">
              <a:solidFill>
                <a:srgbClr val="000000"/>
              </a:solidFill>
              <a:ea typeface="Arial Unicode MS" charset="0"/>
              <a:cs typeface="Arial Unicode MS" charset="0"/>
            </a:endParaRPr>
          </a:p>
        </p:txBody>
      </p:sp>
      <p:sp>
        <p:nvSpPr>
          <p:cNvPr id="13321" name="Rectangle 9"/>
          <p:cNvSpPr>
            <a:spLocks noChangeArrowheads="1"/>
          </p:cNvSpPr>
          <p:nvPr/>
        </p:nvSpPr>
        <p:spPr bwMode="auto">
          <a:xfrm>
            <a:off x="5943600" y="1190625"/>
            <a:ext cx="2971800" cy="1150938"/>
          </a:xfrm>
          <a:prstGeom prst="rect">
            <a:avLst/>
          </a:prstGeom>
          <a:noFill/>
          <a:ln w="9360">
            <a:noFill/>
            <a:round/>
            <a:headEnd/>
            <a:tailEnd/>
          </a:ln>
          <a:effectLst/>
        </p:spPr>
        <p:txBody>
          <a:bodyPr lIns="0" tIns="82800" rIns="0" bIns="0">
            <a:prstTxWarp prst="textNoShape">
              <a:avLst/>
            </a:prstTxWarp>
          </a:bodyPr>
          <a:lstStyle/>
          <a:p>
            <a:pPr algn="r" hangingPunct="1">
              <a:lnSpc>
                <a:spcPct val="100000"/>
              </a:lnSpc>
              <a:spcBef>
                <a:spcPts val="300"/>
              </a:spcBef>
              <a:tabLst>
                <a:tab pos="723900" algn="l"/>
                <a:tab pos="1447800" algn="l"/>
                <a:tab pos="2171700" algn="l"/>
              </a:tabLst>
            </a:pPr>
            <a:r>
              <a:rPr lang="de-DE" sz="1200" dirty="0">
                <a:solidFill>
                  <a:srgbClr val="000000"/>
                </a:solidFill>
                <a:ea typeface="Arial Unicode MS" charset="0"/>
                <a:cs typeface="Arial Unicode MS" charset="0"/>
              </a:rPr>
              <a:t>Mit der charakteristischen Falsettstimme Büchners vorgetragene </a:t>
            </a:r>
            <a:r>
              <a:rPr lang="de-DE" sz="1200" dirty="0" err="1">
                <a:solidFill>
                  <a:srgbClr val="000000"/>
                </a:solidFill>
                <a:ea typeface="Arial Unicode MS" charset="0"/>
                <a:cs typeface="Arial Unicode MS" charset="0"/>
              </a:rPr>
              <a:t>Mantren</a:t>
            </a:r>
            <a:r>
              <a:rPr lang="de-DE" sz="1200" dirty="0">
                <a:solidFill>
                  <a:srgbClr val="000000"/>
                </a:solidFill>
                <a:ea typeface="Arial Unicode MS" charset="0"/>
                <a:cs typeface="Arial Unicode MS" charset="0"/>
              </a:rPr>
              <a:t> und Verse, künden vom ambivalenten Versprechen der </a:t>
            </a:r>
            <a:r>
              <a:rPr lang="de-DE" sz="1200" dirty="0" smtClean="0">
                <a:solidFill>
                  <a:srgbClr val="000000"/>
                </a:solidFill>
                <a:ea typeface="Arial Unicode MS" charset="0"/>
                <a:cs typeface="Arial Unicode MS" charset="0"/>
              </a:rPr>
              <a:t>Enthaltsamkeit. </a:t>
            </a:r>
            <a:r>
              <a:rPr lang="en-US" sz="1200" dirty="0" err="1" smtClean="0"/>
              <a:t>Nicht</a:t>
            </a:r>
            <a:r>
              <a:rPr lang="en-US" sz="1200" dirty="0" smtClean="0"/>
              <a:t> Marijuana </a:t>
            </a:r>
            <a:r>
              <a:rPr lang="en-US" sz="1200" dirty="0" err="1" smtClean="0"/>
              <a:t>wird</a:t>
            </a:r>
            <a:r>
              <a:rPr lang="en-US" sz="1200" dirty="0" smtClean="0"/>
              <a:t> die Welt </a:t>
            </a:r>
            <a:r>
              <a:rPr lang="en-US" sz="1200" dirty="0" err="1" smtClean="0"/>
              <a:t>befrieden</a:t>
            </a:r>
            <a:r>
              <a:rPr lang="en-US" sz="1200" dirty="0" smtClean="0"/>
              <a:t>, </a:t>
            </a:r>
            <a:r>
              <a:rPr lang="en-US" sz="1200" dirty="0" err="1" smtClean="0"/>
              <a:t>sondern</a:t>
            </a:r>
            <a:r>
              <a:rPr lang="en-US" sz="1200" dirty="0" smtClean="0"/>
              <a:t> </a:t>
            </a:r>
            <a:r>
              <a:rPr lang="en-US" sz="1200" dirty="0" err="1" smtClean="0"/>
              <a:t>ein</a:t>
            </a:r>
            <a:r>
              <a:rPr lang="en-US" sz="1200" dirty="0" smtClean="0"/>
              <a:t> </a:t>
            </a:r>
            <a:r>
              <a:rPr lang="en-US" sz="1200" dirty="0" err="1" smtClean="0"/>
              <a:t>neuer</a:t>
            </a:r>
            <a:r>
              <a:rPr lang="en-US" sz="1200" dirty="0" smtClean="0"/>
              <a:t> </a:t>
            </a:r>
            <a:r>
              <a:rPr lang="en-US" sz="1200" dirty="0" err="1" smtClean="0"/>
              <a:t>bewusster</a:t>
            </a:r>
            <a:r>
              <a:rPr lang="en-US" sz="1200" dirty="0" smtClean="0"/>
              <a:t> </a:t>
            </a:r>
            <a:r>
              <a:rPr lang="en-US" sz="1200" dirty="0" err="1" smtClean="0"/>
              <a:t>Umgang</a:t>
            </a:r>
            <a:r>
              <a:rPr lang="en-US" sz="1200" dirty="0" smtClean="0"/>
              <a:t> </a:t>
            </a:r>
            <a:r>
              <a:rPr lang="en-US" sz="1200" dirty="0" err="1" smtClean="0"/>
              <a:t>mit</a:t>
            </a:r>
            <a:r>
              <a:rPr lang="en-US" sz="1200" dirty="0" smtClean="0"/>
              <a:t> </a:t>
            </a:r>
            <a:r>
              <a:rPr lang="en-US" sz="1200" dirty="0" err="1" smtClean="0"/>
              <a:t>Ressourcen</a:t>
            </a:r>
            <a:r>
              <a:rPr lang="en-US" sz="1200" dirty="0" smtClean="0"/>
              <a:t> </a:t>
            </a:r>
            <a:r>
              <a:rPr lang="en-US" sz="1200" dirty="0" err="1" smtClean="0"/>
              <a:t>bringt</a:t>
            </a:r>
            <a:r>
              <a:rPr lang="en-US" sz="1200" dirty="0" smtClean="0"/>
              <a:t> die </a:t>
            </a:r>
            <a:r>
              <a:rPr lang="en-US" sz="1200" dirty="0" err="1" smtClean="0"/>
              <a:t>Stimmung</a:t>
            </a:r>
            <a:r>
              <a:rPr lang="en-US" sz="1200" dirty="0" smtClean="0"/>
              <a:t> auf </a:t>
            </a:r>
            <a:r>
              <a:rPr lang="en-US" sz="1200" dirty="0" err="1" smtClean="0"/>
              <a:t>einen</a:t>
            </a:r>
            <a:r>
              <a:rPr lang="en-US" sz="1200" dirty="0" smtClean="0"/>
              <a:t> </a:t>
            </a:r>
            <a:r>
              <a:rPr lang="en-US" sz="1200" dirty="0" err="1" smtClean="0"/>
              <a:t>stimulierenden</a:t>
            </a:r>
            <a:r>
              <a:rPr lang="en-US" sz="1200" dirty="0" smtClean="0"/>
              <a:t> </a:t>
            </a:r>
            <a:r>
              <a:rPr lang="en-US" sz="1200" dirty="0" err="1" smtClean="0"/>
              <a:t>Siedepunkt</a:t>
            </a:r>
            <a:r>
              <a:rPr lang="de-DE" sz="1200" dirty="0" smtClean="0">
                <a:solidFill>
                  <a:srgbClr val="000000"/>
                </a:solidFill>
                <a:ea typeface="Arial Unicode MS" charset="0"/>
                <a:cs typeface="Arial Unicode MS" charset="0"/>
              </a:rPr>
              <a:t> </a:t>
            </a:r>
            <a:endParaRPr lang="de-DE" sz="1200" dirty="0">
              <a:solidFill>
                <a:srgbClr val="000000"/>
              </a:solidFill>
              <a:ea typeface="Arial Unicode MS" charset="0"/>
              <a:cs typeface="Arial Unicode MS" charset="0"/>
            </a:endParaRPr>
          </a:p>
        </p:txBody>
      </p:sp>
      <p:sp>
        <p:nvSpPr>
          <p:cNvPr id="13322" name="Rectangle 10"/>
          <p:cNvSpPr>
            <a:spLocks noChangeArrowheads="1"/>
          </p:cNvSpPr>
          <p:nvPr/>
        </p:nvSpPr>
        <p:spPr bwMode="auto">
          <a:xfrm>
            <a:off x="323850" y="1420813"/>
            <a:ext cx="3346450" cy="1150937"/>
          </a:xfrm>
          <a:prstGeom prst="rect">
            <a:avLst/>
          </a:prstGeom>
          <a:solidFill>
            <a:srgbClr val="FFFFFF"/>
          </a:solidFill>
          <a:ln w="9360">
            <a:noFill/>
            <a:round/>
            <a:headEnd/>
            <a:tailEnd/>
          </a:ln>
          <a:effectLst/>
        </p:spPr>
        <p:txBody>
          <a:bodyPr lIns="0" tIns="82800" rIns="0" bIns="0">
            <a:prstTxWarp prst="textNoShape">
              <a:avLst/>
            </a:prstTxWarp>
          </a:bodyPr>
          <a:lstStyle/>
          <a:p>
            <a:pPr hangingPunct="1">
              <a:lnSpc>
                <a:spcPct val="100000"/>
              </a:lnSpc>
              <a:spcBef>
                <a:spcPts val="300"/>
              </a:spcBef>
              <a:tabLst>
                <a:tab pos="723900" algn="l"/>
                <a:tab pos="1447800" algn="l"/>
                <a:tab pos="2171700" algn="l"/>
                <a:tab pos="2895600" algn="l"/>
              </a:tabLst>
            </a:pPr>
            <a:r>
              <a:rPr lang="de-DE" sz="1200" dirty="0">
                <a:solidFill>
                  <a:srgbClr val="000000"/>
                </a:solidFill>
                <a:ea typeface="Arial Unicode MS" charset="0"/>
                <a:cs typeface="Arial Unicode MS" charset="0"/>
              </a:rPr>
              <a:t>Diese beiden Tracks beschreiben die Einsamkeit eines jungen Mannes in einer kleinen Stadt (</a:t>
            </a:r>
            <a:r>
              <a:rPr lang="de-DE" sz="1200" b="1" dirty="0">
                <a:solidFill>
                  <a:srgbClr val="000000"/>
                </a:solidFill>
                <a:ea typeface="Arial Unicode MS" charset="0"/>
                <a:cs typeface="Arial Unicode MS" charset="0"/>
              </a:rPr>
              <a:t>Rasmus hat kein Internet</a:t>
            </a:r>
            <a:r>
              <a:rPr lang="de-DE" sz="1200" dirty="0">
                <a:solidFill>
                  <a:srgbClr val="000000"/>
                </a:solidFill>
                <a:ea typeface="Arial Unicode MS" charset="0"/>
                <a:cs typeface="Arial Unicode MS" charset="0"/>
              </a:rPr>
              <a:t>),</a:t>
            </a:r>
            <a:r>
              <a:rPr lang="de-DE" sz="1200" dirty="0" smtClean="0">
                <a:solidFill>
                  <a:srgbClr val="000000"/>
                </a:solidFill>
                <a:ea typeface="Arial Unicode MS" charset="0"/>
                <a:cs typeface="Arial Unicode MS" charset="0"/>
              </a:rPr>
              <a:t> bzw. </a:t>
            </a:r>
            <a:r>
              <a:rPr lang="de-DE" sz="1200" dirty="0">
                <a:solidFill>
                  <a:srgbClr val="000000"/>
                </a:solidFill>
                <a:ea typeface="Arial Unicode MS" charset="0"/>
                <a:cs typeface="Arial Unicode MS" charset="0"/>
              </a:rPr>
              <a:t>die von Windrädern dominierte Landschaft Süddithmarschens</a:t>
            </a:r>
          </a:p>
        </p:txBody>
      </p:sp>
      <p:sp>
        <p:nvSpPr>
          <p:cNvPr id="13323" name="Rectangle 11"/>
          <p:cNvSpPr>
            <a:spLocks noChangeArrowheads="1"/>
          </p:cNvSpPr>
          <p:nvPr/>
        </p:nvSpPr>
        <p:spPr bwMode="auto">
          <a:xfrm>
            <a:off x="285750" y="3546475"/>
            <a:ext cx="4514850" cy="1150938"/>
          </a:xfrm>
          <a:prstGeom prst="rect">
            <a:avLst/>
          </a:prstGeom>
          <a:noFill/>
          <a:ln w="9360">
            <a:noFill/>
            <a:round/>
            <a:headEnd/>
            <a:tailEnd/>
          </a:ln>
          <a:effectLst/>
        </p:spPr>
        <p:txBody>
          <a:bodyPr lIns="0" tIns="82800" rIns="0" bIns="0">
            <a:prstTxWarp prst="textNoShape">
              <a:avLst/>
            </a:prstTxWarp>
          </a:bodyPr>
          <a:lstStyle/>
          <a:p>
            <a:pPr hangingPunct="1">
              <a:lnSpc>
                <a:spcPct val="100000"/>
              </a:lnSpc>
              <a:spcBef>
                <a:spcPts val="300"/>
              </a:spcBef>
              <a:tabLst>
                <a:tab pos="723900" algn="l"/>
                <a:tab pos="1447800" algn="l"/>
                <a:tab pos="2171700" algn="l"/>
                <a:tab pos="2895600" algn="l"/>
                <a:tab pos="3619500" algn="l"/>
                <a:tab pos="4343400" algn="l"/>
              </a:tabLst>
            </a:pPr>
            <a:r>
              <a:rPr lang="de-DE" sz="1200" dirty="0">
                <a:solidFill>
                  <a:srgbClr val="000000"/>
                </a:solidFill>
                <a:ea typeface="Arial Unicode MS" charset="0"/>
                <a:cs typeface="Arial Unicode MS" charset="0"/>
              </a:rPr>
              <a:t>Die beiden programmatischen Herzstücke des Albums </a:t>
            </a:r>
            <a:r>
              <a:rPr lang="de-DE" sz="1200" b="1" dirty="0">
                <a:solidFill>
                  <a:srgbClr val="000000"/>
                </a:solidFill>
                <a:ea typeface="Arial Unicode MS" charset="0"/>
                <a:cs typeface="Arial Unicode MS" charset="0"/>
              </a:rPr>
              <a:t>Supermodern Lovesong</a:t>
            </a:r>
            <a:r>
              <a:rPr lang="de-DE" sz="1200" dirty="0">
                <a:solidFill>
                  <a:srgbClr val="000000"/>
                </a:solidFill>
                <a:ea typeface="Arial Unicode MS" charset="0"/>
                <a:cs typeface="Arial Unicode MS" charset="0"/>
              </a:rPr>
              <a:t>– ein Liebeslied an die Zukunft - und </a:t>
            </a:r>
            <a:r>
              <a:rPr lang="de-DE" sz="1200" b="1" dirty="0">
                <a:solidFill>
                  <a:srgbClr val="000000"/>
                </a:solidFill>
                <a:ea typeface="Arial Unicode MS" charset="0"/>
                <a:cs typeface="Arial Unicode MS" charset="0"/>
              </a:rPr>
              <a:t>Information, Temperatur, Mobilität</a:t>
            </a:r>
            <a:r>
              <a:rPr lang="de-DE" sz="1200" dirty="0">
                <a:solidFill>
                  <a:srgbClr val="000000"/>
                </a:solidFill>
                <a:ea typeface="Arial Unicode MS" charset="0"/>
                <a:cs typeface="Arial Unicode MS" charset="0"/>
              </a:rPr>
              <a:t> - ein Loblied auf nachhaltige Technologien als Teil größerer gesellschaftlicher Veränderung, denn - wie es im Text heißt: „Nachhaltigkeit verlangt nach Umverteilung.“</a:t>
            </a:r>
          </a:p>
        </p:txBody>
      </p:sp>
      <p:sp>
        <p:nvSpPr>
          <p:cNvPr id="13324" name="Rectangle 12"/>
          <p:cNvSpPr>
            <a:spLocks noChangeArrowheads="1"/>
          </p:cNvSpPr>
          <p:nvPr/>
        </p:nvSpPr>
        <p:spPr bwMode="auto">
          <a:xfrm>
            <a:off x="3708400" y="1438275"/>
            <a:ext cx="323850" cy="323850"/>
          </a:xfrm>
          <a:prstGeom prst="rect">
            <a:avLst/>
          </a:prstGeom>
          <a:noFill/>
          <a:ln w="9525">
            <a:noFill/>
            <a:round/>
            <a:headEnd/>
            <a:tailEnd/>
          </a:ln>
          <a:effectLst/>
        </p:spPr>
        <p:txBody>
          <a:bodyPr wrap="none" anchor="ctr">
            <a:prstTxWarp prst="textNoShape">
              <a:avLst/>
            </a:prstTxWarp>
          </a:bodyPr>
          <a:lstStyle/>
          <a:p>
            <a:endParaRPr lang="de-CH"/>
          </a:p>
        </p:txBody>
      </p:sp>
      <p:sp>
        <p:nvSpPr>
          <p:cNvPr id="13325" name="Rectangle 13"/>
          <p:cNvSpPr>
            <a:spLocks noChangeArrowheads="1"/>
          </p:cNvSpPr>
          <p:nvPr/>
        </p:nvSpPr>
        <p:spPr bwMode="auto">
          <a:xfrm>
            <a:off x="3683000" y="3530600"/>
            <a:ext cx="323850" cy="323850"/>
          </a:xfrm>
          <a:prstGeom prst="rect">
            <a:avLst/>
          </a:prstGeom>
          <a:noFill/>
          <a:ln w="9525">
            <a:noFill/>
            <a:round/>
            <a:headEnd/>
            <a:tailEnd/>
          </a:ln>
          <a:effectLst/>
        </p:spPr>
        <p:txBody>
          <a:bodyPr wrap="none" anchor="ctr">
            <a:prstTxWarp prst="textNoShape">
              <a:avLst/>
            </a:prstTxWarp>
          </a:bodyPr>
          <a:lstStyle/>
          <a:p>
            <a:endParaRPr lang="de-CH"/>
          </a:p>
        </p:txBody>
      </p:sp>
      <p:sp>
        <p:nvSpPr>
          <p:cNvPr id="13326" name="Text Box 14"/>
          <p:cNvSpPr txBox="1">
            <a:spLocks noChangeArrowheads="1"/>
          </p:cNvSpPr>
          <p:nvPr/>
        </p:nvSpPr>
        <p:spPr bwMode="auto">
          <a:xfrm>
            <a:off x="323850" y="195263"/>
            <a:ext cx="6408738" cy="576262"/>
          </a:xfrm>
          <a:prstGeom prst="rect">
            <a:avLst/>
          </a:prstGeom>
          <a:noFill/>
          <a:ln w="9525">
            <a:noFill/>
            <a:round/>
            <a:headEnd/>
            <a:tailEnd/>
          </a:ln>
          <a:effectLst/>
        </p:spPr>
        <p:txBody>
          <a:bodyPr lIns="90000" tIns="45000" rIns="90000" bIns="45000">
            <a:prstTxWarp prst="textNoShape">
              <a:avLst/>
            </a:prstTxWarp>
          </a:bodyPr>
          <a:lstStyle/>
          <a:p>
            <a:pPr hangingPunct="1">
              <a:lnSpc>
                <a:spcPct val="100000"/>
              </a:lnSpc>
              <a:tabLst>
                <a:tab pos="723900" algn="l"/>
                <a:tab pos="1447800" algn="l"/>
                <a:tab pos="2171700" algn="l"/>
                <a:tab pos="2895600" algn="l"/>
                <a:tab pos="3619500" algn="l"/>
                <a:tab pos="4343400" algn="l"/>
                <a:tab pos="5067300" algn="l"/>
                <a:tab pos="5791200" algn="l"/>
              </a:tabLst>
            </a:pPr>
            <a:r>
              <a:rPr lang="en-US">
                <a:solidFill>
                  <a:srgbClr val="000000"/>
                </a:solidFill>
                <a:ea typeface="Arial Unicode MS" charset="0"/>
                <a:cs typeface="Arial Unicode MS" charset="0"/>
              </a:rPr>
              <a:t>Songbeispiele</a:t>
            </a:r>
          </a:p>
        </p:txBody>
      </p:sp>
      <p:sp>
        <p:nvSpPr>
          <p:cNvPr id="13327" name="Rectangle 15"/>
          <p:cNvSpPr>
            <a:spLocks noChangeArrowheads="1"/>
          </p:cNvSpPr>
          <p:nvPr/>
        </p:nvSpPr>
        <p:spPr bwMode="auto">
          <a:xfrm>
            <a:off x="6959600" y="911225"/>
            <a:ext cx="2046288" cy="365125"/>
          </a:xfrm>
          <a:prstGeom prst="rect">
            <a:avLst/>
          </a:prstGeom>
          <a:noFill/>
          <a:ln w="9525">
            <a:noFill/>
            <a:round/>
            <a:headEnd/>
            <a:tailEnd/>
          </a:ln>
          <a:effectLst/>
        </p:spPr>
        <p:txBody>
          <a:bodyPr wrap="none" lIns="90000" tIns="45000" rIns="90000" bIns="45000">
            <a:prstTxWarp prst="textNoShape">
              <a:avLst/>
            </a:prstTxWarp>
            <a:spAutoFit/>
          </a:bodyPr>
          <a:lstStyle/>
          <a:p>
            <a:pPr hangingPunct="1">
              <a:lnSpc>
                <a:spcPct val="100000"/>
              </a:lnSpc>
              <a:tabLst>
                <a:tab pos="723900" algn="l"/>
                <a:tab pos="1447800" algn="l"/>
              </a:tabLst>
            </a:pPr>
            <a:r>
              <a:rPr lang="de-DE" b="1" dirty="0">
                <a:solidFill>
                  <a:srgbClr val="264283"/>
                </a:solidFill>
                <a:ea typeface="Arial Unicode MS" charset="0"/>
                <a:cs typeface="Arial Unicode MS" charset="0"/>
              </a:rPr>
              <a:t>Wir nüchtern aus</a:t>
            </a:r>
          </a:p>
        </p:txBody>
      </p:sp>
      <p:sp>
        <p:nvSpPr>
          <p:cNvPr id="13328" name="Rectangle 16"/>
          <p:cNvSpPr>
            <a:spLocks noChangeArrowheads="1"/>
          </p:cNvSpPr>
          <p:nvPr/>
        </p:nvSpPr>
        <p:spPr bwMode="auto">
          <a:xfrm>
            <a:off x="6410325" y="2843213"/>
            <a:ext cx="2581275" cy="639762"/>
          </a:xfrm>
          <a:prstGeom prst="rect">
            <a:avLst/>
          </a:prstGeom>
          <a:noFill/>
          <a:ln w="9525">
            <a:noFill/>
            <a:round/>
            <a:headEnd/>
            <a:tailEnd/>
          </a:ln>
          <a:effectLst/>
        </p:spPr>
        <p:txBody>
          <a:bodyPr wrap="none" lIns="90000" tIns="45000" rIns="90000" bIns="45000">
            <a:prstTxWarp prst="textNoShape">
              <a:avLst/>
            </a:prstTxWarp>
            <a:spAutoFit/>
          </a:bodyPr>
          <a:lstStyle/>
          <a:p>
            <a:pPr algn="r" hangingPunct="1">
              <a:lnSpc>
                <a:spcPct val="100000"/>
              </a:lnSpc>
              <a:tabLst>
                <a:tab pos="723900" algn="l"/>
                <a:tab pos="1447800" algn="l"/>
                <a:tab pos="2171700" algn="l"/>
              </a:tabLst>
            </a:pPr>
            <a:r>
              <a:rPr lang="de-DE" b="1">
                <a:solidFill>
                  <a:srgbClr val="007DC3"/>
                </a:solidFill>
                <a:ea typeface="Arial Unicode MS" charset="0"/>
                <a:cs typeface="Arial Unicode MS" charset="0"/>
              </a:rPr>
              <a:t>Tesserakt / </a:t>
            </a:r>
            <a:br>
              <a:rPr lang="de-DE" b="1">
                <a:solidFill>
                  <a:srgbClr val="007DC3"/>
                </a:solidFill>
                <a:ea typeface="Arial Unicode MS" charset="0"/>
                <a:cs typeface="Arial Unicode MS" charset="0"/>
              </a:rPr>
            </a:br>
            <a:r>
              <a:rPr lang="de-DE" b="1">
                <a:solidFill>
                  <a:srgbClr val="007DC3"/>
                </a:solidFill>
                <a:ea typeface="Arial Unicode MS" charset="0"/>
                <a:cs typeface="Arial Unicode MS" charset="0"/>
              </a:rPr>
              <a:t>LED – Licht der Liebe </a:t>
            </a:r>
          </a:p>
        </p:txBody>
      </p:sp>
      <p:sp>
        <p:nvSpPr>
          <p:cNvPr id="13329" name="Rectangle 17"/>
          <p:cNvSpPr>
            <a:spLocks noChangeArrowheads="1"/>
          </p:cNvSpPr>
          <p:nvPr/>
        </p:nvSpPr>
        <p:spPr bwMode="auto">
          <a:xfrm>
            <a:off x="244475" y="2909888"/>
            <a:ext cx="3448050" cy="577850"/>
          </a:xfrm>
          <a:prstGeom prst="rect">
            <a:avLst/>
          </a:prstGeom>
          <a:noFill/>
          <a:ln w="9525">
            <a:noFill/>
            <a:round/>
            <a:headEnd/>
            <a:tailEnd/>
          </a:ln>
          <a:effectLst/>
        </p:spPr>
        <p:txBody>
          <a:bodyPr wrap="none" lIns="90000" tIns="45000" rIns="90000" bIns="45000">
            <a:prstTxWarp prst="textNoShape">
              <a:avLst/>
            </a:prstTxWarp>
            <a:spAutoFit/>
          </a:bodyPr>
          <a:lstStyle/>
          <a:p>
            <a:pPr hangingPunct="1">
              <a:lnSpc>
                <a:spcPct val="100000"/>
              </a:lnSpc>
              <a:tabLst>
                <a:tab pos="723900" algn="l"/>
                <a:tab pos="1447800" algn="l"/>
                <a:tab pos="2171700" algn="l"/>
                <a:tab pos="2895600" algn="l"/>
              </a:tabLst>
            </a:pPr>
            <a:r>
              <a:rPr lang="de-DE" sz="1600" b="1">
                <a:solidFill>
                  <a:srgbClr val="A2AD00"/>
                </a:solidFill>
                <a:ea typeface="Arial Unicode MS" charset="0"/>
                <a:cs typeface="Arial Unicode MS" charset="0"/>
              </a:rPr>
              <a:t>Supermodern Lovesong/</a:t>
            </a:r>
          </a:p>
          <a:p>
            <a:pPr hangingPunct="1">
              <a:lnSpc>
                <a:spcPct val="100000"/>
              </a:lnSpc>
              <a:tabLst>
                <a:tab pos="723900" algn="l"/>
                <a:tab pos="1447800" algn="l"/>
                <a:tab pos="2171700" algn="l"/>
                <a:tab pos="2895600" algn="l"/>
              </a:tabLst>
            </a:pPr>
            <a:r>
              <a:rPr lang="de-DE" sz="1600" b="1">
                <a:solidFill>
                  <a:srgbClr val="A2AD00"/>
                </a:solidFill>
                <a:ea typeface="Arial Unicode MS" charset="0"/>
                <a:cs typeface="Arial Unicode MS" charset="0"/>
              </a:rPr>
              <a:t>Information, Temperatur, Mobilität</a:t>
            </a:r>
          </a:p>
        </p:txBody>
      </p:sp>
      <p:sp>
        <p:nvSpPr>
          <p:cNvPr id="13330" name="Rectangle 18"/>
          <p:cNvSpPr>
            <a:spLocks noChangeArrowheads="1"/>
          </p:cNvSpPr>
          <p:nvPr/>
        </p:nvSpPr>
        <p:spPr bwMode="auto">
          <a:xfrm>
            <a:off x="241300" y="895350"/>
            <a:ext cx="2651125" cy="820738"/>
          </a:xfrm>
          <a:prstGeom prst="rect">
            <a:avLst/>
          </a:prstGeom>
          <a:noFill/>
          <a:ln w="9525">
            <a:noFill/>
            <a:round/>
            <a:headEnd/>
            <a:tailEnd/>
          </a:ln>
          <a:effectLst/>
        </p:spPr>
        <p:txBody>
          <a:bodyPr wrap="none" lIns="90000" tIns="45000" rIns="90000" bIns="45000">
            <a:prstTxWarp prst="textNoShape">
              <a:avLst/>
            </a:prstTxWarp>
            <a:spAutoFit/>
          </a:bodyPr>
          <a:lstStyle/>
          <a:p>
            <a:pPr hangingPunct="1">
              <a:lnSpc>
                <a:spcPct val="100000"/>
              </a:lnSpc>
              <a:tabLst>
                <a:tab pos="723900" algn="l"/>
                <a:tab pos="1447800" algn="l"/>
                <a:tab pos="2171700" algn="l"/>
              </a:tabLst>
            </a:pPr>
            <a:r>
              <a:rPr lang="de-DE" sz="1600" b="1" dirty="0">
                <a:solidFill>
                  <a:srgbClr val="C1BB00"/>
                </a:solidFill>
                <a:ea typeface="Arial Unicode MS" charset="0"/>
                <a:cs typeface="Arial Unicode MS" charset="0"/>
              </a:rPr>
              <a:t>Am Kanal/</a:t>
            </a:r>
            <a:br>
              <a:rPr lang="de-DE" sz="1600" b="1" dirty="0">
                <a:solidFill>
                  <a:srgbClr val="C1BB00"/>
                </a:solidFill>
                <a:ea typeface="Arial Unicode MS" charset="0"/>
                <a:cs typeface="Arial Unicode MS" charset="0"/>
              </a:rPr>
            </a:br>
            <a:r>
              <a:rPr lang="de-DE" sz="1600" b="1" dirty="0">
                <a:solidFill>
                  <a:srgbClr val="C1BB00"/>
                </a:solidFill>
                <a:ea typeface="Arial Unicode MS" charset="0"/>
                <a:cs typeface="Arial Unicode MS" charset="0"/>
              </a:rPr>
              <a:t>Rasmus hat kein Internet </a:t>
            </a:r>
            <a:br>
              <a:rPr lang="de-DE" sz="1600" b="1" dirty="0">
                <a:solidFill>
                  <a:srgbClr val="C1BB00"/>
                </a:solidFill>
                <a:ea typeface="Arial Unicode MS" charset="0"/>
                <a:cs typeface="Arial Unicode MS" charset="0"/>
              </a:rPr>
            </a:br>
            <a:endParaRPr lang="de-DE" sz="1600" b="1" dirty="0">
              <a:solidFill>
                <a:srgbClr val="C1BB00"/>
              </a:solidFill>
              <a:ea typeface="Arial Unicode MS" charset="0"/>
              <a:cs typeface="Arial Unicode MS"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fill="hold" grpId="0" nodeType="clickEffect" nodePh="1">
                                  <p:stCondLst>
                                    <p:cond delay="0"/>
                                  </p:stCondLst>
                                  <p:endCondLst>
                                    <p:cond delay="0"/>
                                    <p:cond evt="begin" delay="0">
                                      <p:tn val="5"/>
                                    </p:cond>
                                  </p:endCondLst>
                                  <p:childTnLst>
                                    <p:set>
                                      <p:cBhvr additive="repl">
                                        <p:cTn id="6" dur="1" fill="hold">
                                          <p:stCondLst>
                                            <p:cond delay="0"/>
                                          </p:stCondLst>
                                        </p:cTn>
                                        <p:tgtEl>
                                          <p:spTgt spid="13324"/>
                                        </p:tgtEl>
                                        <p:attrNameLst>
                                          <p:attrName>style.visibility</p:attrName>
                                        </p:attrNameLst>
                                      </p:cBhvr>
                                      <p:to>
                                        <p:strVal val="visible"/>
                                      </p:to>
                                    </p:set>
                                    <p:animEffect transition="in" filter="fade">
                                      <p:cBhvr additive="repl">
                                        <p:cTn id="7" dur="500"/>
                                        <p:tgtEl>
                                          <p:spTgt spid="13324"/>
                                        </p:tgtEl>
                                      </p:cBhvr>
                                    </p:animEffect>
                                  </p:childTnLst>
                                </p:cTn>
                              </p:par>
                              <p:par>
                                <p:cTn id="8" presetID="10" presetClass="entr" fill="hold" nodeType="withEffect">
                                  <p:stCondLst>
                                    <p:cond delay="0"/>
                                  </p:stCondLst>
                                  <p:childTnLst>
                                    <p:set>
                                      <p:cBhvr additive="repl">
                                        <p:cTn id="9" dur="1" fill="hold">
                                          <p:stCondLst>
                                            <p:cond delay="0"/>
                                          </p:stCondLst>
                                        </p:cTn>
                                        <p:tgtEl>
                                          <p:spTgt spid="13330"/>
                                        </p:tgtEl>
                                        <p:attrNameLst>
                                          <p:attrName>style.visibility</p:attrName>
                                        </p:attrNameLst>
                                      </p:cBhvr>
                                      <p:to>
                                        <p:strVal val="visible"/>
                                      </p:to>
                                    </p:set>
                                    <p:animEffect transition="in" filter="fade">
                                      <p:cBhvr additive="repl">
                                        <p:cTn id="10" dur="500"/>
                                        <p:tgtEl>
                                          <p:spTgt spid="13330"/>
                                        </p:tgtEl>
                                      </p:cBhvr>
                                    </p:animEffect>
                                  </p:childTnLst>
                                </p:cTn>
                              </p:par>
                              <p:par>
                                <p:cTn id="11" presetID="10" presetClass="entr" fill="hold" nodeType="withEffect">
                                  <p:stCondLst>
                                    <p:cond delay="0"/>
                                  </p:stCondLst>
                                  <p:childTnLst>
                                    <p:set>
                                      <p:cBhvr additive="repl">
                                        <p:cTn id="12" dur="1" fill="hold">
                                          <p:stCondLst>
                                            <p:cond delay="0"/>
                                          </p:stCondLst>
                                        </p:cTn>
                                        <p:tgtEl>
                                          <p:spTgt spid="13322"/>
                                        </p:tgtEl>
                                        <p:attrNameLst>
                                          <p:attrName>style.visibility</p:attrName>
                                        </p:attrNameLst>
                                      </p:cBhvr>
                                      <p:to>
                                        <p:strVal val="visible"/>
                                      </p:to>
                                    </p:set>
                                    <p:animEffect transition="in" filter="fade">
                                      <p:cBhvr additive="repl">
                                        <p:cTn id="13" dur="500"/>
                                        <p:tgtEl>
                                          <p:spTgt spid="1332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fill="hold" nodeType="clickEffect">
                                  <p:stCondLst>
                                    <p:cond delay="0"/>
                                  </p:stCondLst>
                                  <p:childTnLst>
                                    <p:set>
                                      <p:cBhvr additive="repl">
                                        <p:cTn id="17" dur="1" fill="hold">
                                          <p:stCondLst>
                                            <p:cond delay="0"/>
                                          </p:stCondLst>
                                        </p:cTn>
                                        <p:tgtEl>
                                          <p:spTgt spid="13329"/>
                                        </p:tgtEl>
                                        <p:attrNameLst>
                                          <p:attrName>style.visibility</p:attrName>
                                        </p:attrNameLst>
                                      </p:cBhvr>
                                      <p:to>
                                        <p:strVal val="visible"/>
                                      </p:to>
                                    </p:set>
                                    <p:animEffect transition="in" filter="fade">
                                      <p:cBhvr additive="repl">
                                        <p:cTn id="18" dur="500"/>
                                        <p:tgtEl>
                                          <p:spTgt spid="13329"/>
                                        </p:tgtEl>
                                      </p:cBhvr>
                                    </p:animEffect>
                                  </p:childTnLst>
                                </p:cTn>
                              </p:par>
                              <p:par>
                                <p:cTn id="19" presetID="10" presetClass="entr" fill="hold" nodeType="withEffect">
                                  <p:stCondLst>
                                    <p:cond delay="0"/>
                                  </p:stCondLst>
                                  <p:childTnLst>
                                    <p:set>
                                      <p:cBhvr additive="repl">
                                        <p:cTn id="20" dur="1" fill="hold">
                                          <p:stCondLst>
                                            <p:cond delay="0"/>
                                          </p:stCondLst>
                                        </p:cTn>
                                        <p:tgtEl>
                                          <p:spTgt spid="13323"/>
                                        </p:tgtEl>
                                        <p:attrNameLst>
                                          <p:attrName>style.visibility</p:attrName>
                                        </p:attrNameLst>
                                      </p:cBhvr>
                                      <p:to>
                                        <p:strVal val="visible"/>
                                      </p:to>
                                    </p:set>
                                    <p:animEffect transition="in" filter="fade">
                                      <p:cBhvr additive="repl">
                                        <p:cTn id="21" dur="500"/>
                                        <p:tgtEl>
                                          <p:spTgt spid="1332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fill="hold" nodeType="clickEffect">
                                  <p:stCondLst>
                                    <p:cond delay="0"/>
                                  </p:stCondLst>
                                  <p:childTnLst>
                                    <p:set>
                                      <p:cBhvr additive="repl">
                                        <p:cTn id="25" dur="1" fill="hold">
                                          <p:stCondLst>
                                            <p:cond delay="0"/>
                                          </p:stCondLst>
                                        </p:cTn>
                                        <p:tgtEl>
                                          <p:spTgt spid="13327"/>
                                        </p:tgtEl>
                                        <p:attrNameLst>
                                          <p:attrName>style.visibility</p:attrName>
                                        </p:attrNameLst>
                                      </p:cBhvr>
                                      <p:to>
                                        <p:strVal val="visible"/>
                                      </p:to>
                                    </p:set>
                                    <p:animEffect transition="in" filter="fade">
                                      <p:cBhvr additive="repl">
                                        <p:cTn id="26" dur="500"/>
                                        <p:tgtEl>
                                          <p:spTgt spid="13327"/>
                                        </p:tgtEl>
                                      </p:cBhvr>
                                    </p:animEffect>
                                  </p:childTnLst>
                                </p:cTn>
                              </p:par>
                              <p:par>
                                <p:cTn id="27" presetID="10" presetClass="entr" fill="hold" nodeType="withEffect">
                                  <p:stCondLst>
                                    <p:cond delay="0"/>
                                  </p:stCondLst>
                                  <p:childTnLst>
                                    <p:set>
                                      <p:cBhvr additive="repl">
                                        <p:cTn id="28" dur="1" fill="hold">
                                          <p:stCondLst>
                                            <p:cond delay="0"/>
                                          </p:stCondLst>
                                        </p:cTn>
                                        <p:tgtEl>
                                          <p:spTgt spid="13321"/>
                                        </p:tgtEl>
                                        <p:attrNameLst>
                                          <p:attrName>style.visibility</p:attrName>
                                        </p:attrNameLst>
                                      </p:cBhvr>
                                      <p:to>
                                        <p:strVal val="visible"/>
                                      </p:to>
                                    </p:set>
                                    <p:animEffect transition="in" filter="fade">
                                      <p:cBhvr additive="repl">
                                        <p:cTn id="29" dur="500"/>
                                        <p:tgtEl>
                                          <p:spTgt spid="1332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fill="hold" nodeType="clickEffect">
                                  <p:stCondLst>
                                    <p:cond delay="0"/>
                                  </p:stCondLst>
                                  <p:childTnLst>
                                    <p:set>
                                      <p:cBhvr additive="repl">
                                        <p:cTn id="33" dur="1" fill="hold">
                                          <p:stCondLst>
                                            <p:cond delay="0"/>
                                          </p:stCondLst>
                                        </p:cTn>
                                        <p:tgtEl>
                                          <p:spTgt spid="13328"/>
                                        </p:tgtEl>
                                        <p:attrNameLst>
                                          <p:attrName>style.visibility</p:attrName>
                                        </p:attrNameLst>
                                      </p:cBhvr>
                                      <p:to>
                                        <p:strVal val="visible"/>
                                      </p:to>
                                    </p:set>
                                    <p:animEffect transition="in" filter="fade">
                                      <p:cBhvr additive="repl">
                                        <p:cTn id="34" dur="500"/>
                                        <p:tgtEl>
                                          <p:spTgt spid="13328"/>
                                        </p:tgtEl>
                                      </p:cBhvr>
                                    </p:animEffect>
                                  </p:childTnLst>
                                </p:cTn>
                              </p:par>
                              <p:par>
                                <p:cTn id="35" presetID="10" presetClass="entr" fill="hold" nodeType="withEffect">
                                  <p:stCondLst>
                                    <p:cond delay="0"/>
                                  </p:stCondLst>
                                  <p:childTnLst>
                                    <p:set>
                                      <p:cBhvr additive="repl">
                                        <p:cTn id="36" dur="1" fill="hold">
                                          <p:stCondLst>
                                            <p:cond delay="0"/>
                                          </p:stCondLst>
                                        </p:cTn>
                                        <p:tgtEl>
                                          <p:spTgt spid="13320"/>
                                        </p:tgtEl>
                                        <p:attrNameLst>
                                          <p:attrName>style.visibility</p:attrName>
                                        </p:attrNameLst>
                                      </p:cBhvr>
                                      <p:to>
                                        <p:strVal val="visible"/>
                                      </p:to>
                                    </p:set>
                                    <p:animEffect transition="in" filter="fade">
                                      <p:cBhvr additive="repl">
                                        <p:cTn id="37" dur="500"/>
                                        <p:tgtEl>
                                          <p:spTgt spid="13320"/>
                                        </p:tgtEl>
                                      </p:cBhvr>
                                    </p:animEffect>
                                  </p:childTnLst>
                                </p:cTn>
                              </p:par>
                              <p:par>
                                <p:cTn id="38" presetID="10" presetClass="entr" fill="hold" grpId="0" nodeType="withEffect" nodePh="1">
                                  <p:stCondLst>
                                    <p:cond delay="0"/>
                                  </p:stCondLst>
                                  <p:endCondLst>
                                    <p:cond delay="0"/>
                                    <p:cond evt="begin" delay="0">
                                      <p:tn val="38"/>
                                    </p:cond>
                                  </p:endCondLst>
                                  <p:childTnLst>
                                    <p:set>
                                      <p:cBhvr additive="repl">
                                        <p:cTn id="39" dur="1" fill="hold">
                                          <p:stCondLst>
                                            <p:cond delay="0"/>
                                          </p:stCondLst>
                                        </p:cTn>
                                        <p:tgtEl>
                                          <p:spTgt spid="13325"/>
                                        </p:tgtEl>
                                        <p:attrNameLst>
                                          <p:attrName>style.visibility</p:attrName>
                                        </p:attrNameLst>
                                      </p:cBhvr>
                                      <p:to>
                                        <p:strVal val="visible"/>
                                      </p:to>
                                    </p:set>
                                    <p:animEffect transition="in" filter="fade">
                                      <p:cBhvr additive="repl">
                                        <p:cTn id="40" dur="500"/>
                                        <p:tgtEl>
                                          <p:spTgt spid="13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4" grpId="0" animBg="1"/>
      <p:bldP spid="13325" grpId="0" animBg="1"/>
    </p:bld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VCTCREATESHAPEHANDLED" val="0"/>
</p:tagLst>
</file>

<file path=ppt/tags/tag10.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VCT-BODYINDENTATION" val="0;0;0;0;0;14.25;14.09646;28.34646;28.25;42.5;28.25;42.5;28.25;42.5;28.25;42.5;28.25;42.5;"/>
  <p:tag name="VCT-BULLETVISIBILITY" val="G  *******"/>
  <p:tag name="VCTCREATESHAPEHANDLED" val="0"/>
</p:tagLst>
</file>

<file path=ppt/tags/tag1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VCTCREATESHAPEHANDLED" val="0"/>
</p:tagLst>
</file>

<file path=ppt/tags/tag1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VCTCREATESHAPEHANDLED" val="0"/>
</p:tagLst>
</file>

<file path=ppt/tags/tag1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VCTCREATESHAPEHANDLED" val="0"/>
</p:tagLst>
</file>

<file path=ppt/tags/tag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VCTCREATESHAPEHANDLED" val="0"/>
</p:tagLst>
</file>

<file path=ppt/tags/tag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VCTCREATESHAPEHANDLED" val="0"/>
</p:tagLst>
</file>

<file path=ppt/tags/tag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pQdUapzF110y7phHRKJ1XAQ"/>
</p:tagLst>
</file>

<file path=ppt/tags/tag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pQdUapzF110y7phHRKJ1XAQ"/>
</p:tagLst>
</file>

<file path=ppt/tags/tag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VCTCREATESHAPEHANDLED" val="0"/>
</p:tagLst>
</file>

<file path=ppt/tags/tag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VCTCREATESHAPEHANDLED" val="0"/>
</p:tagLst>
</file>

<file path=ppt/tags/tag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VCTCREATESHAPEHANDLED" val="0"/>
</p:tagLst>
</file>

<file path=ppt/tags/tag9.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VCTCREATESHAPEHANDLED" val="0"/>
</p:tagLst>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98</TotalTime>
  <Words>877</Words>
  <PresentationFormat>On-screen Show (16:9)</PresentationFormat>
  <Paragraphs>78</Paragraphs>
  <Slides>11</Slides>
  <Notes>7</Notes>
  <HiddenSlides>0</HiddenSlides>
  <MMClips>0</MMClips>
  <ScaleCrop>false</ScaleCrop>
  <HeadingPairs>
    <vt:vector size="6" baseType="variant">
      <vt:variant>
        <vt:lpstr>Design Template</vt:lpstr>
      </vt:variant>
      <vt:variant>
        <vt:i4>4</vt:i4>
      </vt:variant>
      <vt:variant>
        <vt:lpstr>Embedded OLE Servers</vt:lpstr>
      </vt:variant>
      <vt:variant>
        <vt:i4>0</vt:i4>
      </vt:variant>
      <vt:variant>
        <vt:lpstr>Slide Titles</vt:lpstr>
      </vt:variant>
      <vt:variant>
        <vt:i4>11</vt:i4>
      </vt:variant>
    </vt:vector>
  </HeadingPairs>
  <TitlesOfParts>
    <vt:vector size="15" baseType="lpstr">
      <vt:lpstr>Office Theme</vt:lpstr>
      <vt:lpstr>Office Theme</vt:lpstr>
      <vt:lpstr>Office Theme</vt:lpstr>
      <vt:lpstr>Office Theme</vt:lpstr>
      <vt:lpstr>Slide 1</vt:lpstr>
      <vt:lpstr>Slide 2</vt:lpstr>
      <vt:lpstr>Warum machen wir das? </vt:lpstr>
      <vt:lpstr>Slide 4</vt:lpstr>
      <vt:lpstr>Slide 5</vt:lpstr>
      <vt:lpstr>Slide 6</vt:lpstr>
      <vt:lpstr>Slide 7</vt:lpstr>
      <vt:lpstr>Und wie klingt das?</vt:lpstr>
      <vt:lpstr>Slide 9</vt:lpstr>
      <vt:lpstr>Slide 10</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Bruno Zgraggen</cp:lastModifiedBy>
  <cp:revision>36</cp:revision>
  <cp:lastPrinted>1601-01-01T00:00:00Z</cp:lastPrinted>
  <dcterms:created xsi:type="dcterms:W3CDTF">2017-04-28T09:06:33Z</dcterms:created>
  <dcterms:modified xsi:type="dcterms:W3CDTF">2017-04-28T09:09:05Z</dcterms:modified>
</cp:coreProperties>
</file>