
<file path=[Content_Types].xml><?xml version="1.0" encoding="utf-8"?>
<Types xmlns="http://schemas.openxmlformats.org/package/2006/content-types">
  <Override PartName="/ppt/slideMasters/slideMaster2.xml" ContentType="application/vnd.openxmlformats-officedocument.presentationml.slideMaster+xml"/>
  <Override PartName="/ppt/embeddings/oleObject1.bin" ContentType="application/vnd.openxmlformats-officedocument.oleObject"/>
  <Default Extension="xml" ContentType="application/xml"/>
  <Override PartName="/ppt/tableStyles.xml" ContentType="application/vnd.openxmlformats-officedocument.presentationml.tableStyles+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42.xml" ContentType="application/vnd.openxmlformats-officedocument.presentationml.slideLayout+xml"/>
  <Override PartName="/ppt/slideLayouts/slideLayout25.xml" ContentType="application/vnd.openxmlformats-officedocument.presentationml.slideLayout+xml"/>
  <Override PartName="/ppt/slides/slide5.xml" ContentType="application/vnd.openxmlformats-officedocument.presentationml.slide+xml"/>
  <Override PartName="/ppt/tags/tag4.xml" ContentType="application/vnd.openxmlformats-officedocument.presentationml.tags+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39.xml" ContentType="application/vnd.openxmlformats-officedocument.presentationml.slideLayout+xml"/>
  <Override PartName="/docProps/core.xml" ContentType="application/vnd.openxmlformats-package.core-properties+xml"/>
  <Override PartName="/ppt/notesSlides/notesSlide7.xml" ContentType="application/vnd.openxmlformats-officedocument.presentationml.notesSlide+xml"/>
  <Override PartName="/ppt/slideLayouts/slideLayout32.xml" ContentType="application/vnd.openxmlformats-officedocument.presentationml.slideLayout+xml"/>
  <Override PartName="/ppt/slideLayouts/slideLayout15.xml" ContentType="application/vnd.openxmlformats-officedocument.presentationml.slideLayout+xml"/>
  <Default Extension="vml" ContentType="application/vnd.openxmlformats-officedocument.vmlDrawing"/>
  <Override PartName="/ppt/slideLayouts/slideLayout41.xml" ContentType="application/vnd.openxmlformats-officedocument.presentationml.slideLayout+xml"/>
  <Override PartName="/ppt/slideLayouts/slideLayout24.xml" ContentType="application/vnd.openxmlformats-officedocument.presentationml.slideLayout+xml"/>
  <Override PartName="/ppt/tags/tag3.xml" ContentType="application/vnd.openxmlformats-officedocument.presentationml.tags+xml"/>
  <Override PartName="/ppt/slides/slide4.xml" ContentType="application/vnd.openxmlformats-officedocument.presentationml.slide+xml"/>
  <Override PartName="/ppt/slideLayouts/slideLayout4.xml" ContentType="application/vnd.openxmlformats-officedocument.presentationml.slideLayout+xml"/>
  <Default Extension="png" ContentType="image/png"/>
  <Override PartName="/ppt/slideLayouts/slideLayout38.xml" ContentType="application/vnd.openxmlformats-officedocument.presentationml.slideLayout+xml"/>
  <Override PartName="/ppt/notesSlides/notesSlide6.xml" ContentType="application/vnd.openxmlformats-officedocument.presentationml.notesSlide+xml"/>
  <Override PartName="/ppt/presProps.xml" ContentType="application/vnd.openxmlformats-officedocument.presentationml.presProps+xml"/>
  <Override PartName="/ppt/slideLayouts/slideLayout31.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40.xml" ContentType="application/vnd.openxmlformats-officedocument.presentationml.slideLayout+xml"/>
  <Override PartName="/ppt/tags/tag9.xml" ContentType="application/vnd.openxmlformats-officedocument.presentationml.tags+xml"/>
  <Override PartName="/ppt/slideLayouts/slideLayout23.xml" ContentType="application/vnd.openxmlformats-officedocument.presentationml.slideLayout+xml"/>
  <Override PartName="/ppt/tags/tag2.xml" ContentType="application/vnd.openxmlformats-officedocument.presentationml.tags+xml"/>
  <Override PartName="/ppt/slides/slide3.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Layouts/slideLayout37.xml" ContentType="application/vnd.openxmlformats-officedocument.presentationml.slideLayout+xml"/>
  <Override PartName="/ppt/notesSlides/notesSlide5.xml" ContentType="application/vnd.openxmlformats-officedocument.presentationml.notesSlide+xml"/>
  <Override PartName="/ppt/slideLayouts/slideLayout30.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tags/tag13.xml" ContentType="application/vnd.openxmlformats-officedocument.presentationml.tags+xml"/>
  <Override PartName="/ppt/slideLayouts/slideLayout13.xml" ContentType="application/vnd.openxmlformats-officedocument.presentationml.slideLayout+xml"/>
  <Override PartName="/ppt/slideLayouts/slideLayout29.xml" ContentType="application/vnd.openxmlformats-officedocument.presentationml.slideLayout+xml"/>
  <Override PartName="/ppt/slides/slide9.xml" ContentType="application/vnd.openxmlformats-officedocument.presentationml.slide+xml"/>
  <Override PartName="/ppt/tags/tag8.xml" ContentType="application/vnd.openxmlformats-officedocument.presentationml.tags+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slides/slide2.xml" ContentType="application/vnd.openxmlformats-officedocument.presentationml.slide+xml"/>
  <Override PartName="/ppt/slideLayouts/slideLayout2.xml" ContentType="application/vnd.openxmlformats-officedocument.presentationml.slideLayout+xml"/>
  <Override PartName="/ppt/slides/slide10.xml" ContentType="application/vnd.openxmlformats-officedocument.presentationml.slide+xml"/>
  <Override PartName="/ppt/embeddings/oleObject4.bin" ContentType="application/vnd.openxmlformats-officedocument.oleObject"/>
  <Override PartName="/docProps/app.xml" ContentType="application/vnd.openxmlformats-officedocument.extended-properties+xml"/>
  <Override PartName="/ppt/slideLayouts/slideLayout36.xml" ContentType="application/vnd.openxmlformats-officedocument.presentationml.slideLayout+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slides/slide8.xml" ContentType="application/vnd.openxmlformats-officedocument.presentationml.slide+xml"/>
  <Override PartName="/ppt/tags/tag7.xml" ContentType="application/vnd.openxmlformats-officedocument.presentationml.tags+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Masters/slideMaster4.xml" ContentType="application/vnd.openxmlformats-officedocument.presentationml.slideMaster+xml"/>
  <Default Extension="jpeg" ContentType="image/jpeg"/>
  <Override PartName="/ppt/viewProps.xml" ContentType="application/vnd.openxmlformats-officedocument.presentationml.viewProps+xml"/>
  <Override PartName="/ppt/embeddings/oleObject3.bin" ContentType="application/vnd.openxmlformats-officedocument.oleObject"/>
  <Override PartName="/ppt/slideLayouts/slideLayout35.xml" ContentType="application/vnd.openxmlformats-officedocument.presentationml.slideLayout+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tags/tag11.xml" ContentType="application/vnd.openxmlformats-officedocument.presentationml.tags+xml"/>
  <Override PartName="/ppt/slideLayouts/slideLayout11.xml" ContentType="application/vnd.openxmlformats-officedocument.presentationml.slideLayout+xml"/>
  <Override PartName="/ppt/slideLayouts/slideLayout27.xml" ContentType="application/vnd.openxmlformats-officedocument.presentationml.slideLayout+xml"/>
  <Override PartName="/ppt/slides/slide7.xml" ContentType="application/vnd.openxmlformats-officedocument.presentationml.slide+xml"/>
  <Override PartName="/ppt/tags/tag6.xml" ContentType="application/vnd.openxmlformats-officedocument.presentationml.tags+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Masters/slideMaster3.xml" ContentType="application/vnd.openxmlformats-officedocument.presentationml.slideMaster+xml"/>
  <Override PartName="/ppt/embeddings/oleObject2.bin" ContentType="application/vnd.openxmlformats-officedocument.oleObject"/>
  <Override PartName="/ppt/slideLayouts/slideLayout34.xml" ContentType="application/vnd.openxmlformats-officedocument.presentationml.slideLayout+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Layouts/slideLayout43.xml" ContentType="application/vnd.openxmlformats-officedocument.presentationml.slideLayout+xml"/>
  <Override PartName="/ppt/theme/theme1.xml" ContentType="application/vnd.openxmlformats-officedocument.theme+xml"/>
  <Override PartName="/ppt/tags/tag10.xml" ContentType="application/vnd.openxmlformats-officedocument.presentationml.tags+xml"/>
  <Override PartName="/ppt/slideLayouts/slideLayout10.xml" ContentType="application/vnd.openxmlformats-officedocument.presentationml.slideLayout+xml"/>
  <Override PartName="/ppt/presentation.xml" ContentType="application/vnd.openxmlformats-officedocument.presentationml.presentation.main+xml"/>
  <Override PartName="/ppt/slideLayouts/slideLayout26.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tags/tag5.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r:id="rId1"/>
    <p:sldMasterId r:id="rId2"/>
    <p:sldMasterId r:id="rId3"/>
    <p:sldMasterId r:id="rId4"/>
  </p:sldMasterIdLst>
  <p:notesMasterIdLst>
    <p:notesMasterId r:id="rId16"/>
  </p:notesMasterIdLst>
  <p:sldIdLst>
    <p:sldId id="256" r:id="rId5"/>
    <p:sldId id="266" r:id="rId6"/>
    <p:sldId id="268" r:id="rId7"/>
    <p:sldId id="259" r:id="rId8"/>
    <p:sldId id="267" r:id="rId9"/>
    <p:sldId id="261" r:id="rId10"/>
    <p:sldId id="269" r:id="rId11"/>
    <p:sldId id="263" r:id="rId12"/>
    <p:sldId id="271" r:id="rId13"/>
    <p:sldId id="264" r:id="rId14"/>
    <p:sldId id="265" r:id="rId15"/>
  </p:sldIdLst>
  <p:sldSz cx="9144000" cy="5143500" type="screen16x9"/>
  <p:notesSz cx="6811963" cy="99425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showPr>
  <p:clrMru>
    <a:srgbClr val="0F7DC4"/>
    <a:srgbClr val="0080FF"/>
    <a:srgbClr val="8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7636" autoAdjust="0"/>
  </p:normalViewPr>
  <p:slideViewPr>
    <p:cSldViewPr>
      <p:cViewPr>
        <p:scale>
          <a:sx n="100" d="100"/>
          <a:sy n="100" d="100"/>
        </p:scale>
        <p:origin x="-480" y="-43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Rot="1" noChangeAspect="1" noChangeArrowheads="1"/>
          </p:cNvSpPr>
          <p:nvPr>
            <p:ph type="sldImg"/>
          </p:nvPr>
        </p:nvSpPr>
        <p:spPr bwMode="auto">
          <a:xfrm>
            <a:off x="1106488" y="812800"/>
            <a:ext cx="5343525" cy="4006850"/>
          </a:xfrm>
          <a:prstGeom prst="rect">
            <a:avLst/>
          </a:prstGeom>
          <a:noFill/>
          <a:ln w="9525">
            <a:noFill/>
            <a:round/>
            <a:headEnd/>
            <a:tailEnd/>
          </a:ln>
          <a:effectLst/>
        </p:spPr>
      </p:sp>
      <p:sp>
        <p:nvSpPr>
          <p:cNvPr id="5122" name="Rectangle 2"/>
          <p:cNvSpPr>
            <a:spLocks noGrp="1" noChangeArrowheads="1"/>
          </p:cNvSpPr>
          <p:nvPr>
            <p:ph type="body"/>
          </p:nvPr>
        </p:nvSpPr>
        <p:spPr bwMode="auto">
          <a:xfrm>
            <a:off x="755650" y="5078413"/>
            <a:ext cx="6046788" cy="48101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de-CH"/>
          </a:p>
        </p:txBody>
      </p:sp>
      <p:sp>
        <p:nvSpPr>
          <p:cNvPr id="5123" name="Rectangle 3"/>
          <p:cNvSpPr>
            <a:spLocks noGrp="1" noChangeArrowheads="1"/>
          </p:cNvSpPr>
          <p:nvPr>
            <p:ph type="hdr"/>
          </p:nvPr>
        </p:nvSpPr>
        <p:spPr bwMode="auto">
          <a:xfrm>
            <a:off x="0" y="0"/>
            <a:ext cx="3279775"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tabLst>
                <a:tab pos="723900" algn="l"/>
                <a:tab pos="1447800" algn="l"/>
                <a:tab pos="2171700" algn="l"/>
                <a:tab pos="2895600" algn="l"/>
              </a:tabLst>
              <a:defRPr sz="1400">
                <a:solidFill>
                  <a:srgbClr val="000000"/>
                </a:solidFill>
                <a:latin typeface="Times New Roman" charset="0"/>
                <a:ea typeface="Arial Unicode MS" charset="0"/>
                <a:cs typeface="Arial Unicode MS" charset="0"/>
              </a:defRPr>
            </a:lvl1pPr>
          </a:lstStyle>
          <a:p>
            <a:endParaRPr lang="de-DE"/>
          </a:p>
        </p:txBody>
      </p:sp>
      <p:sp>
        <p:nvSpPr>
          <p:cNvPr id="5124" name="Rectangle 4"/>
          <p:cNvSpPr>
            <a:spLocks noGrp="1" noChangeArrowheads="1"/>
          </p:cNvSpPr>
          <p:nvPr>
            <p:ph type="dt"/>
          </p:nvPr>
        </p:nvSpPr>
        <p:spPr bwMode="auto">
          <a:xfrm>
            <a:off x="4278313" y="0"/>
            <a:ext cx="3279775"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723900" algn="l"/>
                <a:tab pos="1447800" algn="l"/>
                <a:tab pos="2171700" algn="l"/>
                <a:tab pos="2895600" algn="l"/>
              </a:tabLst>
              <a:defRPr sz="1400">
                <a:solidFill>
                  <a:srgbClr val="000000"/>
                </a:solidFill>
                <a:latin typeface="Times New Roman" charset="0"/>
                <a:ea typeface="Arial Unicode MS" charset="0"/>
                <a:cs typeface="Arial Unicode MS" charset="0"/>
              </a:defRPr>
            </a:lvl1pPr>
          </a:lstStyle>
          <a:p>
            <a:endParaRPr lang="de-DE"/>
          </a:p>
        </p:txBody>
      </p:sp>
      <p:sp>
        <p:nvSpPr>
          <p:cNvPr id="5125" name="Rectangle 5"/>
          <p:cNvSpPr>
            <a:spLocks noGrp="1" noChangeArrowheads="1"/>
          </p:cNvSpPr>
          <p:nvPr>
            <p:ph type="ftr"/>
          </p:nvPr>
        </p:nvSpPr>
        <p:spPr bwMode="auto">
          <a:xfrm>
            <a:off x="0" y="10156825"/>
            <a:ext cx="3279775"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723900" algn="l"/>
                <a:tab pos="1447800" algn="l"/>
                <a:tab pos="2171700" algn="l"/>
                <a:tab pos="2895600" algn="l"/>
              </a:tabLst>
              <a:defRPr sz="1400">
                <a:solidFill>
                  <a:srgbClr val="000000"/>
                </a:solidFill>
                <a:latin typeface="Times New Roman" charset="0"/>
                <a:ea typeface="Arial Unicode MS" charset="0"/>
                <a:cs typeface="Arial Unicode MS" charset="0"/>
              </a:defRPr>
            </a:lvl1pPr>
          </a:lstStyle>
          <a:p>
            <a:endParaRPr lang="de-DE"/>
          </a:p>
        </p:txBody>
      </p:sp>
      <p:sp>
        <p:nvSpPr>
          <p:cNvPr id="5126" name="Rectangle 6"/>
          <p:cNvSpPr>
            <a:spLocks noGrp="1" noChangeArrowheads="1"/>
          </p:cNvSpPr>
          <p:nvPr>
            <p:ph type="sldNum"/>
          </p:nvPr>
        </p:nvSpPr>
        <p:spPr bwMode="auto">
          <a:xfrm>
            <a:off x="4278313" y="10156825"/>
            <a:ext cx="3279775"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723900" algn="l"/>
                <a:tab pos="1447800" algn="l"/>
                <a:tab pos="2171700" algn="l"/>
                <a:tab pos="2895600" algn="l"/>
              </a:tabLst>
              <a:defRPr sz="1400">
                <a:solidFill>
                  <a:srgbClr val="000000"/>
                </a:solidFill>
                <a:latin typeface="Times New Roman" charset="0"/>
                <a:ea typeface="Arial Unicode MS" charset="0"/>
                <a:cs typeface="Arial Unicode MS" charset="0"/>
              </a:defRPr>
            </a:lvl1pPr>
          </a:lstStyle>
          <a:p>
            <a:fld id="{9855594F-D2E8-A14B-8037-B67E5D11D819}" type="slidenum">
              <a:rPr lang="de-DE"/>
              <a:pPr/>
              <a:t>‹#›</a:t>
            </a:fld>
            <a:endParaRPr lang="de-DE"/>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082D37C-8DC6-244A-AAB1-B22FF6649CDF}" type="slidenum">
              <a:rPr lang="de-DE"/>
              <a:pPr/>
              <a:t>1</a:t>
            </a:fld>
            <a:endParaRPr lang="de-DE"/>
          </a:p>
        </p:txBody>
      </p:sp>
      <p:sp>
        <p:nvSpPr>
          <p:cNvPr id="16385" name="Text Box 1"/>
          <p:cNvSpPr txBox="1">
            <a:spLocks noGrp="1" noRot="1" noChangeAspect="1" noChangeArrowheads="1"/>
          </p:cNvSpPr>
          <p:nvPr>
            <p:ph type="sldImg"/>
          </p:nvPr>
        </p:nvSpPr>
        <p:spPr bwMode="auto">
          <a:xfrm>
            <a:off x="447675" y="788988"/>
            <a:ext cx="5916613" cy="3327400"/>
          </a:xfrm>
          <a:prstGeom prst="rect">
            <a:avLst/>
          </a:prstGeom>
          <a:solidFill>
            <a:srgbClr val="FFFFFF"/>
          </a:solidFill>
          <a:ln>
            <a:solidFill>
              <a:srgbClr val="000000"/>
            </a:solidFill>
            <a:miter lim="800000"/>
            <a:headEnd/>
            <a:tailEnd/>
          </a:ln>
        </p:spPr>
      </p:sp>
      <p:sp>
        <p:nvSpPr>
          <p:cNvPr id="16386" name="Text Box 2"/>
          <p:cNvSpPr txBox="1">
            <a:spLocks noGrp="1" noChangeArrowheads="1"/>
          </p:cNvSpPr>
          <p:nvPr>
            <p:ph type="body" idx="1"/>
          </p:nvPr>
        </p:nvSpPr>
        <p:spPr bwMode="auto">
          <a:xfrm>
            <a:off x="0" y="0"/>
            <a:ext cx="1588" cy="1588"/>
          </a:xfrm>
          <a:prstGeom prst="rect">
            <a:avLst/>
          </a:prstGeom>
          <a:noFill/>
          <a:ln>
            <a:round/>
            <a:headEnd/>
            <a:tailEnd/>
          </a:ln>
        </p:spPr>
        <p:txBody>
          <a:bodyPr wrap="none" anchor="ctr">
            <a:prstTxWarp prst="textNoShape">
              <a:avLst/>
            </a:prstTxWarp>
          </a:bodyPr>
          <a:lstStyle/>
          <a:p>
            <a:pPr eaLnBrk="1">
              <a:spcBef>
                <a:spcPct val="0"/>
              </a:spcBef>
            </a:pPr>
            <a:endParaRPr lang="de-DE" sz="2000">
              <a:latin typeface="Arial" charset="0"/>
              <a:ea typeface="Arial Unicode MS" charset="0"/>
              <a:cs typeface="Arial Unicode M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6E1514D-9C01-4C42-B7AB-8BBC01720852}" type="slidenum">
              <a:rPr lang="de-DE"/>
              <a:pPr/>
              <a:t>4</a:t>
            </a:fld>
            <a:endParaRPr lang="de-DE"/>
          </a:p>
        </p:txBody>
      </p:sp>
      <p:sp>
        <p:nvSpPr>
          <p:cNvPr id="19457" name="Text Box 1"/>
          <p:cNvSpPr txBox="1">
            <a:spLocks noGrp="1" noRot="1" noChangeAspect="1" noChangeArrowheads="1"/>
          </p:cNvSpPr>
          <p:nvPr>
            <p:ph type="sldImg"/>
          </p:nvPr>
        </p:nvSpPr>
        <p:spPr bwMode="auto">
          <a:xfrm>
            <a:off x="92075" y="755650"/>
            <a:ext cx="6627813" cy="3727450"/>
          </a:xfrm>
          <a:prstGeom prst="rect">
            <a:avLst/>
          </a:prstGeom>
          <a:solidFill>
            <a:srgbClr val="FFFFFF"/>
          </a:solidFill>
          <a:ln>
            <a:solidFill>
              <a:srgbClr val="000000"/>
            </a:solidFill>
            <a:miter lim="800000"/>
            <a:headEnd/>
            <a:tailEnd/>
          </a:ln>
        </p:spPr>
      </p:sp>
      <p:sp>
        <p:nvSpPr>
          <p:cNvPr id="19458" name="Text Box 2"/>
          <p:cNvSpPr txBox="1">
            <a:spLocks noGrp="1" noChangeArrowheads="1"/>
          </p:cNvSpPr>
          <p:nvPr>
            <p:ph type="body" idx="1"/>
          </p:nvPr>
        </p:nvSpPr>
        <p:spPr bwMode="auto">
          <a:xfrm>
            <a:off x="681038" y="4722813"/>
            <a:ext cx="5448300" cy="4473575"/>
          </a:xfrm>
          <a:prstGeom prst="rect">
            <a:avLst/>
          </a:prstGeom>
          <a:noFill/>
          <a:ln>
            <a:round/>
            <a:headEnd/>
            <a:tailEnd/>
          </a:ln>
        </p:spPr>
        <p:txBody>
          <a:bodyPr wrap="none" anchor="ctr">
            <a:prstTxWarp prst="textNoShape">
              <a:avLst/>
            </a:prstTxWarp>
          </a:bodyPr>
          <a:lstStyle/>
          <a:p>
            <a:endParaRPr lang="de-CH"/>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C9254BD-341A-A846-916F-3AE05C96E9B2}" type="slidenum">
              <a:rPr lang="de-DE"/>
              <a:pPr/>
              <a:t>6</a:t>
            </a:fld>
            <a:endParaRPr lang="de-DE"/>
          </a:p>
        </p:txBody>
      </p:sp>
      <p:sp>
        <p:nvSpPr>
          <p:cNvPr id="21505" name="Text Box 1"/>
          <p:cNvSpPr txBox="1">
            <a:spLocks noGrp="1" noRot="1" noChangeAspect="1" noChangeArrowheads="1"/>
          </p:cNvSpPr>
          <p:nvPr>
            <p:ph type="sldImg"/>
          </p:nvPr>
        </p:nvSpPr>
        <p:spPr bwMode="auto">
          <a:xfrm>
            <a:off x="92075" y="755650"/>
            <a:ext cx="6627813" cy="3727450"/>
          </a:xfrm>
          <a:prstGeom prst="rect">
            <a:avLst/>
          </a:prstGeom>
          <a:solidFill>
            <a:srgbClr val="FFFFFF"/>
          </a:solidFill>
          <a:ln>
            <a:solidFill>
              <a:srgbClr val="000000"/>
            </a:solidFill>
            <a:miter lim="800000"/>
            <a:headEnd/>
            <a:tailEnd/>
          </a:ln>
        </p:spPr>
      </p:sp>
      <p:sp>
        <p:nvSpPr>
          <p:cNvPr id="21506" name="Text Box 2"/>
          <p:cNvSpPr txBox="1">
            <a:spLocks noGrp="1" noChangeArrowheads="1"/>
          </p:cNvSpPr>
          <p:nvPr>
            <p:ph type="body" idx="1"/>
          </p:nvPr>
        </p:nvSpPr>
        <p:spPr bwMode="auto">
          <a:xfrm>
            <a:off x="681038" y="4722813"/>
            <a:ext cx="5448300" cy="4473575"/>
          </a:xfrm>
          <a:prstGeom prst="rect">
            <a:avLst/>
          </a:prstGeom>
          <a:noFill/>
          <a:ln>
            <a:round/>
            <a:headEnd/>
            <a:tailEnd/>
          </a:ln>
        </p:spPr>
        <p:txBody>
          <a:bodyPr wrap="none" anchor="ctr">
            <a:prstTxWarp prst="textNoShape">
              <a:avLst/>
            </a:prstTxWarp>
          </a:bodyPr>
          <a:lstStyle/>
          <a:p>
            <a:endParaRPr lang="de-CH"/>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350D831-FCBE-EC4E-94B9-61B7AC6FBB0A}" type="slidenum">
              <a:rPr lang="de-DE"/>
              <a:pPr/>
              <a:t>8</a:t>
            </a:fld>
            <a:endParaRPr lang="de-DE"/>
          </a:p>
        </p:txBody>
      </p:sp>
      <p:sp>
        <p:nvSpPr>
          <p:cNvPr id="23553" name="Text Box 1"/>
          <p:cNvSpPr txBox="1">
            <a:spLocks noGrp="1" noRot="1" noChangeAspect="1" noChangeArrowheads="1"/>
          </p:cNvSpPr>
          <p:nvPr>
            <p:ph type="sldImg"/>
          </p:nvPr>
        </p:nvSpPr>
        <p:spPr bwMode="auto">
          <a:xfrm>
            <a:off x="92075" y="755650"/>
            <a:ext cx="6627813" cy="3727450"/>
          </a:xfrm>
          <a:prstGeom prst="rect">
            <a:avLst/>
          </a:prstGeom>
          <a:solidFill>
            <a:srgbClr val="FFFFFF"/>
          </a:solidFill>
          <a:ln>
            <a:solidFill>
              <a:srgbClr val="000000"/>
            </a:solidFill>
            <a:miter lim="800000"/>
            <a:headEnd/>
            <a:tailEnd/>
          </a:ln>
        </p:spPr>
      </p:sp>
      <p:sp>
        <p:nvSpPr>
          <p:cNvPr id="23554" name="Text Box 2"/>
          <p:cNvSpPr txBox="1">
            <a:spLocks noGrp="1" noChangeArrowheads="1"/>
          </p:cNvSpPr>
          <p:nvPr>
            <p:ph type="body" idx="1"/>
          </p:nvPr>
        </p:nvSpPr>
        <p:spPr bwMode="auto">
          <a:xfrm>
            <a:off x="681038" y="4722813"/>
            <a:ext cx="5448300" cy="4473575"/>
          </a:xfrm>
          <a:prstGeom prst="rect">
            <a:avLst/>
          </a:prstGeom>
          <a:noFill/>
          <a:ln>
            <a:round/>
            <a:headEnd/>
            <a:tailEnd/>
          </a:ln>
        </p:spPr>
        <p:txBody>
          <a:bodyPr wrap="none" anchor="ctr">
            <a:prstTxWarp prst="textNoShape">
              <a:avLst/>
            </a:prstTxWarp>
          </a:bodyPr>
          <a:lstStyle/>
          <a:p>
            <a:endParaRPr lang="de-CH"/>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6E1514D-9C01-4C42-B7AB-8BBC01720852}" type="slidenum">
              <a:rPr lang="de-DE"/>
              <a:pPr/>
              <a:t>9</a:t>
            </a:fld>
            <a:endParaRPr lang="de-DE"/>
          </a:p>
        </p:txBody>
      </p:sp>
      <p:sp>
        <p:nvSpPr>
          <p:cNvPr id="19457" name="Text Box 1"/>
          <p:cNvSpPr txBox="1">
            <a:spLocks noGrp="1" noRot="1" noChangeAspect="1" noChangeArrowheads="1"/>
          </p:cNvSpPr>
          <p:nvPr>
            <p:ph type="sldImg"/>
          </p:nvPr>
        </p:nvSpPr>
        <p:spPr bwMode="auto">
          <a:xfrm>
            <a:off x="92075" y="755650"/>
            <a:ext cx="6627813" cy="3727450"/>
          </a:xfrm>
          <a:prstGeom prst="rect">
            <a:avLst/>
          </a:prstGeom>
          <a:solidFill>
            <a:srgbClr val="FFFFFF"/>
          </a:solidFill>
          <a:ln>
            <a:solidFill>
              <a:srgbClr val="000000"/>
            </a:solidFill>
            <a:miter lim="800000"/>
            <a:headEnd/>
            <a:tailEnd/>
          </a:ln>
        </p:spPr>
      </p:sp>
      <p:sp>
        <p:nvSpPr>
          <p:cNvPr id="19458" name="Text Box 2"/>
          <p:cNvSpPr txBox="1">
            <a:spLocks noGrp="1" noChangeArrowheads="1"/>
          </p:cNvSpPr>
          <p:nvPr>
            <p:ph type="body" idx="1"/>
          </p:nvPr>
        </p:nvSpPr>
        <p:spPr bwMode="auto">
          <a:xfrm>
            <a:off x="681038" y="4722813"/>
            <a:ext cx="5448300" cy="4473575"/>
          </a:xfrm>
          <a:prstGeom prst="rect">
            <a:avLst/>
          </a:prstGeom>
          <a:noFill/>
          <a:ln>
            <a:round/>
            <a:headEnd/>
            <a:tailEnd/>
          </a:ln>
        </p:spPr>
        <p:txBody>
          <a:bodyPr wrap="none" anchor="ctr">
            <a:prstTxWarp prst="textNoShape">
              <a:avLst/>
            </a:prstTxWarp>
          </a:bodyPr>
          <a:lstStyle/>
          <a:p>
            <a:endParaRPr lang="de-CH"/>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DD9A06C-B1C6-2F48-B032-CED7FD518DED}" type="slidenum">
              <a:rPr lang="de-DE"/>
              <a:pPr/>
              <a:t>10</a:t>
            </a:fld>
            <a:endParaRPr lang="de-DE"/>
          </a:p>
        </p:txBody>
      </p:sp>
      <p:sp>
        <p:nvSpPr>
          <p:cNvPr id="24577" name="Text Box 1"/>
          <p:cNvSpPr txBox="1">
            <a:spLocks noGrp="1" noRot="1" noChangeAspect="1" noChangeArrowheads="1"/>
          </p:cNvSpPr>
          <p:nvPr>
            <p:ph type="sldImg"/>
          </p:nvPr>
        </p:nvSpPr>
        <p:spPr bwMode="auto">
          <a:xfrm>
            <a:off x="92075" y="755650"/>
            <a:ext cx="6627813" cy="3727450"/>
          </a:xfrm>
          <a:prstGeom prst="rect">
            <a:avLst/>
          </a:prstGeom>
          <a:solidFill>
            <a:srgbClr val="FFFFFF"/>
          </a:solidFill>
          <a:ln>
            <a:solidFill>
              <a:srgbClr val="000000"/>
            </a:solidFill>
            <a:miter lim="800000"/>
            <a:headEnd/>
            <a:tailEnd/>
          </a:ln>
        </p:spPr>
      </p:sp>
      <p:sp>
        <p:nvSpPr>
          <p:cNvPr id="24578" name="Text Box 2"/>
          <p:cNvSpPr txBox="1">
            <a:spLocks noGrp="1" noChangeArrowheads="1"/>
          </p:cNvSpPr>
          <p:nvPr>
            <p:ph type="body" idx="1"/>
          </p:nvPr>
        </p:nvSpPr>
        <p:spPr bwMode="auto">
          <a:xfrm>
            <a:off x="681038" y="4722813"/>
            <a:ext cx="5448300" cy="4473575"/>
          </a:xfrm>
          <a:prstGeom prst="rect">
            <a:avLst/>
          </a:prstGeom>
          <a:noFill/>
          <a:ln>
            <a:round/>
            <a:headEnd/>
            <a:tailEnd/>
          </a:ln>
        </p:spPr>
        <p:txBody>
          <a:bodyPr wrap="none" anchor="ctr">
            <a:prstTxWarp prst="textNoShape">
              <a:avLst/>
            </a:prstTxWarp>
          </a:bodyPr>
          <a:lstStyle/>
          <a:p>
            <a:endParaRPr lang="de-CH"/>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C43322F-CD86-294B-9083-A982F24DEFF4}" type="slidenum">
              <a:rPr lang="de-DE"/>
              <a:pPr/>
              <a:t>11</a:t>
            </a:fld>
            <a:endParaRPr lang="de-DE"/>
          </a:p>
        </p:txBody>
      </p:sp>
      <p:sp>
        <p:nvSpPr>
          <p:cNvPr id="25601" name="Text Box 1"/>
          <p:cNvSpPr txBox="1">
            <a:spLocks noGrp="1" noRot="1" noChangeAspect="1" noChangeArrowheads="1"/>
          </p:cNvSpPr>
          <p:nvPr>
            <p:ph type="sldImg"/>
          </p:nvPr>
        </p:nvSpPr>
        <p:spPr bwMode="auto">
          <a:xfrm>
            <a:off x="92075" y="755650"/>
            <a:ext cx="6627813" cy="3727450"/>
          </a:xfrm>
          <a:prstGeom prst="rect">
            <a:avLst/>
          </a:prstGeom>
          <a:solidFill>
            <a:srgbClr val="FFFFFF"/>
          </a:solidFill>
          <a:ln>
            <a:solidFill>
              <a:srgbClr val="000000"/>
            </a:solidFill>
            <a:miter lim="800000"/>
            <a:headEnd/>
            <a:tailEnd/>
          </a:ln>
        </p:spPr>
      </p:sp>
      <p:sp>
        <p:nvSpPr>
          <p:cNvPr id="25602" name="Text Box 2"/>
          <p:cNvSpPr txBox="1">
            <a:spLocks noGrp="1" noChangeArrowheads="1"/>
          </p:cNvSpPr>
          <p:nvPr>
            <p:ph type="body" idx="1"/>
          </p:nvPr>
        </p:nvSpPr>
        <p:spPr bwMode="auto">
          <a:xfrm>
            <a:off x="681038" y="4722813"/>
            <a:ext cx="5448300" cy="4473575"/>
          </a:xfrm>
          <a:prstGeom prst="rect">
            <a:avLst/>
          </a:prstGeom>
          <a:noFill/>
          <a:ln>
            <a:round/>
            <a:headEnd/>
            <a:tailEnd/>
          </a:ln>
        </p:spPr>
        <p:txBody>
          <a:bodyPr wrap="none" anchor="ctr">
            <a:prstTxWarp prst="textNoShape">
              <a:avLst/>
            </a:prstTxWarp>
          </a:bodyPr>
          <a:lstStyle/>
          <a:p>
            <a:endParaRPr lang="de-C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de-CH" smtClean="0"/>
              <a:t>Click to edit Master title style</a:t>
            </a:r>
            <a:endParaRPr lang="de-CH"/>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CH" smtClean="0"/>
              <a:t>Click to edit Master subtitle style</a:t>
            </a:r>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1779588"/>
            <a:ext cx="2122488" cy="3022600"/>
          </a:xfrm>
        </p:spPr>
        <p:txBody>
          <a:bodyPr vert="eaVert"/>
          <a:lstStyle/>
          <a:p>
            <a:r>
              <a:rPr lang="de-CH" smtClean="0"/>
              <a:t>Click to edit Master title style</a:t>
            </a:r>
            <a:endParaRPr lang="de-CH"/>
          </a:p>
        </p:txBody>
      </p:sp>
      <p:sp>
        <p:nvSpPr>
          <p:cNvPr id="3" name="Vertical Text Placeholder 2"/>
          <p:cNvSpPr>
            <a:spLocks noGrp="1"/>
          </p:cNvSpPr>
          <p:nvPr>
            <p:ph type="body" orient="vert" idx="1"/>
          </p:nvPr>
        </p:nvSpPr>
        <p:spPr>
          <a:xfrm>
            <a:off x="323850" y="1779588"/>
            <a:ext cx="6219825" cy="3022600"/>
          </a:xfrm>
        </p:spPr>
        <p:txBody>
          <a:bodyPr vert="eaVert"/>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Divider Slide for presentation">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323410" y="1779662"/>
            <a:ext cx="8497180" cy="1439810"/>
          </a:xfr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3000" kern="1200" dirty="0">
                <a:solidFill>
                  <a:schemeClr val="bg1"/>
                </a:solidFill>
                <a:latin typeface="Arial" pitchFamily="34" charset="0"/>
                <a:ea typeface="+mn-ea"/>
                <a:cs typeface="+mn-cs"/>
              </a:defRPr>
            </a:lvl1pPr>
          </a:lstStyle>
          <a:p>
            <a:pPr lvl="0"/>
            <a:r>
              <a:rPr lang="de-CH" noProof="0" dirty="0" smtClean="0"/>
              <a:t>Click </a:t>
            </a:r>
            <a:r>
              <a:rPr lang="de-CH" noProof="0" dirty="0" err="1" smtClean="0"/>
              <a:t>to</a:t>
            </a:r>
            <a:r>
              <a:rPr lang="de-CH" noProof="0" dirty="0" smtClean="0"/>
              <a:t> </a:t>
            </a:r>
            <a:r>
              <a:rPr lang="de-CH" noProof="0" dirty="0" err="1" smtClean="0"/>
              <a:t>add</a:t>
            </a:r>
            <a:r>
              <a:rPr lang="de-CH" noProof="0" dirty="0" smtClean="0"/>
              <a:t> </a:t>
            </a:r>
            <a:r>
              <a:rPr lang="de-CH" noProof="0" dirty="0" err="1" smtClean="0"/>
              <a:t>text</a:t>
            </a:r>
            <a:r>
              <a:rPr lang="de-CH" noProof="0" dirty="0" smtClean="0"/>
              <a:t> </a:t>
            </a:r>
            <a:r>
              <a:rPr lang="de-CH" noProof="0" dirty="0" err="1" smtClean="0"/>
              <a:t>for</a:t>
            </a:r>
            <a:r>
              <a:rPr lang="de-CH" noProof="0" dirty="0" smtClean="0"/>
              <a:t> </a:t>
            </a:r>
            <a:r>
              <a:rPr lang="de-CH" noProof="0" dirty="0" err="1" smtClean="0"/>
              <a:t>divider</a:t>
            </a:r>
            <a:r>
              <a:rPr lang="de-CH" noProof="0" dirty="0" smtClean="0"/>
              <a:t> </a:t>
            </a:r>
            <a:r>
              <a:rPr lang="de-CH" noProof="0" dirty="0" err="1" smtClean="0"/>
              <a:t>slide</a:t>
            </a:r>
            <a:endParaRPr lang="de-CH" noProof="0" dirty="0" smtClean="0"/>
          </a:p>
        </p:txBody>
      </p:sp>
      <p:sp>
        <p:nvSpPr>
          <p:cNvPr id="3" name="Rechteck 2"/>
          <p:cNvSpPr/>
          <p:nvPr userDrawn="1"/>
        </p:nvSpPr>
        <p:spPr bwMode="gray">
          <a:xfrm>
            <a:off x="0" y="0"/>
            <a:ext cx="9144000" cy="16351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smtClean="0">
              <a:solidFill>
                <a:schemeClr val="tx1"/>
              </a:solidFill>
              <a:latin typeface="Arial"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988860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de-CH" smtClean="0"/>
              <a:t>Click to edit Master title style</a:t>
            </a:r>
            <a:endParaRPr lang="de-CH"/>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CH" smtClean="0"/>
              <a:t>Click to edit Master subtitle style</a:t>
            </a:r>
            <a:endParaRPr lang="de-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de-CH"/>
          </a:p>
        </p:txBody>
      </p:sp>
      <p:sp>
        <p:nvSpPr>
          <p:cNvPr id="3" name="Content Placeholder 2"/>
          <p:cNvSpPr>
            <a:spLocks noGrp="1"/>
          </p:cNvSpPr>
          <p:nvPr>
            <p:ph idx="1"/>
          </p:nvPr>
        </p:nvSpPr>
        <p:spPr/>
        <p:txBody>
          <a:body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de-CH" smtClean="0"/>
              <a:t>Click to edit Master title style</a:t>
            </a:r>
            <a:endParaRPr lang="de-CH"/>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CH"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de-CH"/>
          </a:p>
        </p:txBody>
      </p:sp>
      <p:sp>
        <p:nvSpPr>
          <p:cNvPr id="3" name="Content Placeholder 2"/>
          <p:cNvSpPr>
            <a:spLocks noGrp="1"/>
          </p:cNvSpPr>
          <p:nvPr>
            <p:ph sz="half" idx="1"/>
          </p:nvPr>
        </p:nvSpPr>
        <p:spPr>
          <a:xfrm>
            <a:off x="457200" y="1203325"/>
            <a:ext cx="4037013"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
        <p:nvSpPr>
          <p:cNvPr id="4" name="Content Placeholder 3"/>
          <p:cNvSpPr>
            <a:spLocks noGrp="1"/>
          </p:cNvSpPr>
          <p:nvPr>
            <p:ph sz="half" idx="2"/>
          </p:nvPr>
        </p:nvSpPr>
        <p:spPr>
          <a:xfrm>
            <a:off x="4646613" y="1203325"/>
            <a:ext cx="403860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de-CH" smtClean="0"/>
              <a:t>Click to edit Master title style</a:t>
            </a:r>
            <a:endParaRPr lang="de-CH"/>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de-CH"/>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de-CH"/>
          </a:p>
        </p:txBody>
      </p:sp>
      <p:sp>
        <p:nvSpPr>
          <p:cNvPr id="3" name="Content Placeholder 2"/>
          <p:cNvSpPr>
            <a:spLocks noGrp="1"/>
          </p:cNvSpPr>
          <p:nvPr>
            <p:ph idx="1"/>
          </p:nvPr>
        </p:nvSpPr>
        <p:spPr/>
        <p:txBody>
          <a:body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de-CH" smtClean="0"/>
              <a:t>Click to edit Master title style</a:t>
            </a:r>
            <a:endParaRPr lang="de-CH"/>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de-CH" smtClean="0"/>
              <a:t>Click to edit Master title style</a:t>
            </a:r>
            <a:endParaRPr lang="de-CH"/>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1203325"/>
            <a:ext cx="2122488" cy="3392488"/>
          </a:xfrm>
        </p:spPr>
        <p:txBody>
          <a:bodyPr vert="eaVert"/>
          <a:lstStyle/>
          <a:p>
            <a:r>
              <a:rPr lang="de-CH" smtClean="0"/>
              <a:t>Click to edit Master title style</a:t>
            </a:r>
            <a:endParaRPr lang="de-CH"/>
          </a:p>
        </p:txBody>
      </p:sp>
      <p:sp>
        <p:nvSpPr>
          <p:cNvPr id="3" name="Vertical Text Placeholder 2"/>
          <p:cNvSpPr>
            <a:spLocks noGrp="1"/>
          </p:cNvSpPr>
          <p:nvPr>
            <p:ph type="body" orient="vert" idx="1"/>
          </p:nvPr>
        </p:nvSpPr>
        <p:spPr>
          <a:xfrm>
            <a:off x="323850" y="1203325"/>
            <a:ext cx="6219825" cy="3392488"/>
          </a:xfrm>
        </p:spPr>
        <p:txBody>
          <a:bodyPr vert="eaVert"/>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de-CH" smtClean="0"/>
              <a:t>Click to edit Master title style</a:t>
            </a:r>
            <a:endParaRPr lang="de-CH"/>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CH" smtClean="0"/>
              <a:t>Click to edit Master subtitle style</a:t>
            </a:r>
            <a:endParaRPr lang="de-CH"/>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de-CH"/>
          </a:p>
        </p:txBody>
      </p:sp>
      <p:sp>
        <p:nvSpPr>
          <p:cNvPr id="3" name="Content Placeholder 2"/>
          <p:cNvSpPr>
            <a:spLocks noGrp="1"/>
          </p:cNvSpPr>
          <p:nvPr>
            <p:ph idx="1"/>
          </p:nvPr>
        </p:nvSpPr>
        <p:spPr>
          <a:xfrm>
            <a:off x="323850" y="915988"/>
            <a:ext cx="8494713" cy="285750"/>
          </a:xfrm>
          <a:prstGeom prst="rect">
            <a:avLst/>
          </a:prstGeom>
        </p:spPr>
        <p:txBody>
          <a:body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lstStyle>
            <a:lvl1pPr algn="l">
              <a:defRPr sz="4000" b="1" cap="all"/>
            </a:lvl1pPr>
          </a:lstStyle>
          <a:p>
            <a:r>
              <a:rPr lang="de-CH" smtClean="0"/>
              <a:t>Click to edit Master title style</a:t>
            </a:r>
            <a:endParaRPr lang="de-CH"/>
          </a:p>
        </p:txBody>
      </p:sp>
      <p:sp>
        <p:nvSpPr>
          <p:cNvPr id="3" name="Text Placeholder 2"/>
          <p:cNvSpPr>
            <a:spLocks noGrp="1"/>
          </p:cNvSpPr>
          <p:nvPr>
            <p:ph type="body" idx="1"/>
          </p:nvPr>
        </p:nvSpPr>
        <p:spPr>
          <a:xfrm>
            <a:off x="722313" y="2179638"/>
            <a:ext cx="7772400" cy="112553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CH"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de-CH"/>
          </a:p>
        </p:txBody>
      </p:sp>
      <p:sp>
        <p:nvSpPr>
          <p:cNvPr id="3" name="Content Placeholder 2"/>
          <p:cNvSpPr>
            <a:spLocks noGrp="1"/>
          </p:cNvSpPr>
          <p:nvPr>
            <p:ph sz="half" idx="1"/>
          </p:nvPr>
        </p:nvSpPr>
        <p:spPr>
          <a:xfrm>
            <a:off x="323850" y="915988"/>
            <a:ext cx="4170363" cy="2857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
        <p:nvSpPr>
          <p:cNvPr id="4" name="Content Placeholder 3"/>
          <p:cNvSpPr>
            <a:spLocks noGrp="1"/>
          </p:cNvSpPr>
          <p:nvPr>
            <p:ph sz="half" idx="2"/>
          </p:nvPr>
        </p:nvSpPr>
        <p:spPr>
          <a:xfrm>
            <a:off x="4646613" y="915988"/>
            <a:ext cx="4171950" cy="2857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de-CH" smtClean="0"/>
              <a:t>Click to edit Master title style</a:t>
            </a:r>
            <a:endParaRPr lang="de-CH"/>
          </a:p>
        </p:txBody>
      </p:sp>
      <p:sp>
        <p:nvSpPr>
          <p:cNvPr id="3" name="Text Placeholder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Click to edit Master text styles</a:t>
            </a:r>
          </a:p>
        </p:txBody>
      </p:sp>
      <p:sp>
        <p:nvSpPr>
          <p:cNvPr id="4" name="Content Placeholder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
        <p:nvSpPr>
          <p:cNvPr id="5" name="Text Placeholder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Click to edit Master text styles</a:t>
            </a:r>
          </a:p>
        </p:txBody>
      </p:sp>
      <p:sp>
        <p:nvSpPr>
          <p:cNvPr id="6" name="Content Placeholder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de-CH" smtClean="0"/>
              <a:t>Click to edit Master title style</a:t>
            </a:r>
            <a:endParaRPr lang="de-CH"/>
          </a:p>
        </p:txBody>
      </p:sp>
      <p:sp>
        <p:nvSpPr>
          <p:cNvPr id="3" name="Text Placeholder 2"/>
          <p:cNvSpPr>
            <a:spLocks noGrp="1"/>
          </p:cNvSpPr>
          <p:nvPr>
            <p:ph type="body" idx="1"/>
          </p:nvPr>
        </p:nvSpPr>
        <p:spPr>
          <a:xfrm>
            <a:off x="722313" y="2179638"/>
            <a:ext cx="7772400" cy="112553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CH"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de-CH" smtClean="0"/>
              <a:t>Click to edit Master title style</a:t>
            </a:r>
            <a:endParaRPr lang="de-CH"/>
          </a:p>
        </p:txBody>
      </p:sp>
      <p:sp>
        <p:nvSpPr>
          <p:cNvPr id="3" name="Content Placeholder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
        <p:nvSpPr>
          <p:cNvPr id="4" name="Text Placeholder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de-CH" smtClean="0"/>
              <a:t>Click to edit Master title style</a:t>
            </a:r>
            <a:endParaRPr lang="de-CH"/>
          </a:p>
        </p:txBody>
      </p:sp>
      <p:sp>
        <p:nvSpPr>
          <p:cNvPr id="3" name="Picture Placeholder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 Placeholder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de-CH"/>
          </a:p>
        </p:txBody>
      </p:sp>
      <p:sp>
        <p:nvSpPr>
          <p:cNvPr id="3" name="Vertical Text Placeholder 2"/>
          <p:cNvSpPr>
            <a:spLocks noGrp="1"/>
          </p:cNvSpPr>
          <p:nvPr>
            <p:ph type="body" orient="vert" idx="1"/>
          </p:nvPr>
        </p:nvSpPr>
        <p:spPr>
          <a:xfrm>
            <a:off x="323850" y="915988"/>
            <a:ext cx="8494713" cy="285750"/>
          </a:xfrm>
          <a:prstGeom prst="rect">
            <a:avLst/>
          </a:prstGeom>
        </p:spPr>
        <p:txBody>
          <a:bodyPr vert="eaVert"/>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195263"/>
            <a:ext cx="2122488" cy="1006475"/>
          </a:xfrm>
        </p:spPr>
        <p:txBody>
          <a:bodyPr vert="eaVert"/>
          <a:lstStyle/>
          <a:p>
            <a:r>
              <a:rPr lang="de-CH" smtClean="0"/>
              <a:t>Click to edit Master title style</a:t>
            </a:r>
            <a:endParaRPr lang="de-CH"/>
          </a:p>
        </p:txBody>
      </p:sp>
      <p:sp>
        <p:nvSpPr>
          <p:cNvPr id="3" name="Vertical Text Placeholder 2"/>
          <p:cNvSpPr>
            <a:spLocks noGrp="1"/>
          </p:cNvSpPr>
          <p:nvPr>
            <p:ph type="body" orient="vert" idx="1"/>
          </p:nvPr>
        </p:nvSpPr>
        <p:spPr>
          <a:xfrm>
            <a:off x="323850" y="195263"/>
            <a:ext cx="6219825" cy="1006475"/>
          </a:xfrm>
          <a:prstGeom prst="rect">
            <a:avLst/>
          </a:prstGeom>
        </p:spPr>
        <p:txBody>
          <a:bodyPr vert="eaVert"/>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Headline only">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bwMode="gray">
          <a:xfrm>
            <a:off x="323410" y="915566"/>
            <a:ext cx="8496740" cy="288255"/>
          </a:xfrm>
          <a:prstGeom prst="rect">
            <a:avLst/>
          </a:prstGeo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de-CH" noProof="0" dirty="0" smtClean="0"/>
              <a:t>Click </a:t>
            </a:r>
            <a:r>
              <a:rPr lang="de-CH" noProof="0" dirty="0" err="1" smtClean="0"/>
              <a:t>to</a:t>
            </a:r>
            <a:r>
              <a:rPr lang="de-CH" noProof="0" dirty="0" smtClean="0"/>
              <a:t> </a:t>
            </a:r>
            <a:r>
              <a:rPr lang="de-CH" noProof="0" dirty="0" err="1" smtClean="0"/>
              <a:t>add</a:t>
            </a:r>
            <a:r>
              <a:rPr lang="de-CH" noProof="0" dirty="0" smtClean="0"/>
              <a:t> </a:t>
            </a:r>
            <a:r>
              <a:rPr lang="de-CH" noProof="0" dirty="0" err="1" smtClean="0"/>
              <a:t>subheadline</a:t>
            </a:r>
            <a:endParaRPr lang="de-CH" noProof="0" dirty="0" smtClean="0"/>
          </a:p>
        </p:txBody>
      </p:sp>
      <p:sp>
        <p:nvSpPr>
          <p:cNvPr id="4" name="Textplatzhalter 3"/>
          <p:cNvSpPr>
            <a:spLocks noGrp="1"/>
          </p:cNvSpPr>
          <p:nvPr>
            <p:ph type="body" sz="quarter" idx="11" hasCustomPrompt="1"/>
          </p:nvPr>
        </p:nvSpPr>
        <p:spPr bwMode="gray">
          <a:xfrm>
            <a:off x="323528" y="4803552"/>
            <a:ext cx="8496300" cy="144462"/>
          </a:xfrm>
          <a:prstGeom prst="rect">
            <a:avLst/>
          </a:prstGeom>
        </p:spPr>
        <p:txBody>
          <a:bodyPr tIns="0" bIns="3600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de-CH" noProof="0" dirty="0" smtClean="0"/>
              <a:t>Click </a:t>
            </a:r>
            <a:r>
              <a:rPr lang="de-CH" noProof="0" dirty="0" err="1" smtClean="0"/>
              <a:t>to</a:t>
            </a:r>
            <a:r>
              <a:rPr lang="de-CH" noProof="0" dirty="0" smtClean="0"/>
              <a:t> </a:t>
            </a:r>
            <a:r>
              <a:rPr lang="de-CH" noProof="0" dirty="0" err="1" smtClean="0"/>
              <a:t>add</a:t>
            </a:r>
            <a:r>
              <a:rPr lang="de-CH" noProof="0" dirty="0" smtClean="0"/>
              <a:t> </a:t>
            </a:r>
            <a:r>
              <a:rPr lang="de-CH" noProof="0" dirty="0" err="1" smtClean="0"/>
              <a:t>source</a:t>
            </a:r>
            <a:r>
              <a:rPr lang="de-CH" noProof="0" dirty="0" smtClean="0"/>
              <a:t> </a:t>
            </a:r>
            <a:r>
              <a:rPr lang="de-CH" noProof="0" dirty="0" err="1" smtClean="0"/>
              <a:t>information</a:t>
            </a:r>
            <a:endParaRPr lang="de-CH" noProof="0" dirty="0" smtClean="0"/>
          </a:p>
        </p:txBody>
      </p:sp>
      <p:sp>
        <p:nvSpPr>
          <p:cNvPr id="5" name="Title 4"/>
          <p:cNvSpPr>
            <a:spLocks noGrp="1"/>
          </p:cNvSpPr>
          <p:nvPr>
            <p:ph type="title" hasCustomPrompt="1"/>
          </p:nvPr>
        </p:nvSpPr>
        <p:spPr/>
        <p:txBody>
          <a:bodyPr/>
          <a:lstStyle/>
          <a:p>
            <a:r>
              <a:rPr lang="de-CH" noProof="0" dirty="0" smtClean="0"/>
              <a:t>Click </a:t>
            </a:r>
            <a:r>
              <a:rPr lang="de-CH" noProof="0" dirty="0" err="1" smtClean="0"/>
              <a:t>to</a:t>
            </a:r>
            <a:r>
              <a:rPr lang="de-CH" noProof="0" dirty="0" smtClean="0"/>
              <a:t> </a:t>
            </a:r>
            <a:r>
              <a:rPr lang="de-CH" noProof="0" dirty="0" err="1" smtClean="0"/>
              <a:t>add</a:t>
            </a:r>
            <a:r>
              <a:rPr lang="de-CH" noProof="0" dirty="0" smtClean="0"/>
              <a:t> </a:t>
            </a:r>
            <a:r>
              <a:rPr lang="de-CH" noProof="0" dirty="0" err="1" smtClean="0"/>
              <a:t>headline</a:t>
            </a:r>
            <a:endParaRPr lang="de-CH" noProof="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9189207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de-CH" smtClean="0"/>
              <a:t>Click to edit Master title style</a:t>
            </a:r>
            <a:endParaRPr lang="de-CH"/>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CH" smtClean="0"/>
              <a:t>Click to edit Master subtitle style</a:t>
            </a:r>
            <a:endParaRPr lang="de-CH"/>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de-CH"/>
          </a:p>
        </p:txBody>
      </p:sp>
      <p:sp>
        <p:nvSpPr>
          <p:cNvPr id="3" name="Content Placeholder 2"/>
          <p:cNvSpPr>
            <a:spLocks noGrp="1"/>
          </p:cNvSpPr>
          <p:nvPr>
            <p:ph idx="1"/>
          </p:nvPr>
        </p:nvSpPr>
        <p:spPr/>
        <p:txBody>
          <a:body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lstStyle>
            <a:lvl1pPr algn="l">
              <a:defRPr sz="4000" b="1" cap="all"/>
            </a:lvl1pPr>
          </a:lstStyle>
          <a:p>
            <a:r>
              <a:rPr lang="de-CH" smtClean="0"/>
              <a:t>Click to edit Master title style</a:t>
            </a:r>
            <a:endParaRPr lang="de-CH"/>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CH" smtClean="0"/>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de-CH"/>
          </a:p>
        </p:txBody>
      </p:sp>
      <p:sp>
        <p:nvSpPr>
          <p:cNvPr id="3" name="Content Placeholder 2"/>
          <p:cNvSpPr>
            <a:spLocks noGrp="1"/>
          </p:cNvSpPr>
          <p:nvPr>
            <p:ph sz="half" idx="1"/>
          </p:nvPr>
        </p:nvSpPr>
        <p:spPr>
          <a:xfrm>
            <a:off x="323850" y="915988"/>
            <a:ext cx="4170363" cy="3814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
        <p:nvSpPr>
          <p:cNvPr id="4" name="Content Placeholder 3"/>
          <p:cNvSpPr>
            <a:spLocks noGrp="1"/>
          </p:cNvSpPr>
          <p:nvPr>
            <p:ph sz="half" idx="2"/>
          </p:nvPr>
        </p:nvSpPr>
        <p:spPr>
          <a:xfrm>
            <a:off x="4646613" y="915988"/>
            <a:ext cx="4171950" cy="3814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de-CH"/>
          </a:p>
        </p:txBody>
      </p:sp>
      <p:sp>
        <p:nvSpPr>
          <p:cNvPr id="3" name="Content Placeholder 2"/>
          <p:cNvSpPr>
            <a:spLocks noGrp="1"/>
          </p:cNvSpPr>
          <p:nvPr>
            <p:ph sz="half" idx="1"/>
          </p:nvPr>
        </p:nvSpPr>
        <p:spPr>
          <a:xfrm>
            <a:off x="323850" y="4587875"/>
            <a:ext cx="4170363" cy="214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
        <p:nvSpPr>
          <p:cNvPr id="4" name="Content Placeholder 3"/>
          <p:cNvSpPr>
            <a:spLocks noGrp="1"/>
          </p:cNvSpPr>
          <p:nvPr>
            <p:ph sz="half" idx="2"/>
          </p:nvPr>
        </p:nvSpPr>
        <p:spPr>
          <a:xfrm>
            <a:off x="4646613" y="4587875"/>
            <a:ext cx="4171950" cy="214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de-CH" smtClean="0"/>
              <a:t>Click to edit Master title style</a:t>
            </a:r>
            <a:endParaRPr lang="de-CH"/>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de-CH"/>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de-CH" smtClean="0"/>
              <a:t>Click to edit Master title style</a:t>
            </a:r>
            <a:endParaRPr lang="de-CH"/>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de-CH" smtClean="0"/>
              <a:t>Click to edit Master title style</a:t>
            </a:r>
            <a:endParaRPr lang="de-CH"/>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195263"/>
            <a:ext cx="2122488" cy="4535487"/>
          </a:xfrm>
        </p:spPr>
        <p:txBody>
          <a:bodyPr vert="eaVert"/>
          <a:lstStyle/>
          <a:p>
            <a:r>
              <a:rPr lang="de-CH" smtClean="0"/>
              <a:t>Click to edit Master title style</a:t>
            </a:r>
            <a:endParaRPr lang="de-CH"/>
          </a:p>
        </p:txBody>
      </p:sp>
      <p:sp>
        <p:nvSpPr>
          <p:cNvPr id="3" name="Vertical Text Placeholder 2"/>
          <p:cNvSpPr>
            <a:spLocks noGrp="1"/>
          </p:cNvSpPr>
          <p:nvPr>
            <p:ph type="body" orient="vert" idx="1"/>
          </p:nvPr>
        </p:nvSpPr>
        <p:spPr>
          <a:xfrm>
            <a:off x="323850" y="195263"/>
            <a:ext cx="6219825" cy="4535487"/>
          </a:xfrm>
        </p:spPr>
        <p:txBody>
          <a:bodyPr vert="eaVert"/>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Divider Slide for presentation">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323410" y="1779662"/>
            <a:ext cx="8497180" cy="1439810"/>
          </a:xfr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3000" kern="1200" dirty="0">
                <a:solidFill>
                  <a:schemeClr val="bg1"/>
                </a:solidFill>
                <a:latin typeface="Arial" pitchFamily="34" charset="0"/>
                <a:ea typeface="+mn-ea"/>
                <a:cs typeface="+mn-cs"/>
              </a:defRPr>
            </a:lvl1pPr>
          </a:lstStyle>
          <a:p>
            <a:pPr lvl="0"/>
            <a:r>
              <a:rPr lang="de-CH" noProof="0" dirty="0" smtClean="0"/>
              <a:t>Click </a:t>
            </a:r>
            <a:r>
              <a:rPr lang="de-CH" noProof="0" dirty="0" err="1" smtClean="0"/>
              <a:t>to</a:t>
            </a:r>
            <a:r>
              <a:rPr lang="de-CH" noProof="0" dirty="0" smtClean="0"/>
              <a:t> </a:t>
            </a:r>
            <a:r>
              <a:rPr lang="de-CH" noProof="0" dirty="0" err="1" smtClean="0"/>
              <a:t>add</a:t>
            </a:r>
            <a:r>
              <a:rPr lang="de-CH" noProof="0" dirty="0" smtClean="0"/>
              <a:t> </a:t>
            </a:r>
            <a:r>
              <a:rPr lang="de-CH" noProof="0" dirty="0" err="1" smtClean="0"/>
              <a:t>text</a:t>
            </a:r>
            <a:r>
              <a:rPr lang="de-CH" noProof="0" dirty="0" smtClean="0"/>
              <a:t> </a:t>
            </a:r>
            <a:r>
              <a:rPr lang="de-CH" noProof="0" dirty="0" err="1" smtClean="0"/>
              <a:t>for</a:t>
            </a:r>
            <a:r>
              <a:rPr lang="de-CH" noProof="0" dirty="0" smtClean="0"/>
              <a:t> </a:t>
            </a:r>
            <a:r>
              <a:rPr lang="de-CH" noProof="0" dirty="0" err="1" smtClean="0"/>
              <a:t>divider</a:t>
            </a:r>
            <a:r>
              <a:rPr lang="de-CH" noProof="0" dirty="0" smtClean="0"/>
              <a:t> </a:t>
            </a:r>
            <a:r>
              <a:rPr lang="de-CH" noProof="0" dirty="0" err="1" smtClean="0"/>
              <a:t>slide</a:t>
            </a:r>
            <a:endParaRPr lang="de-CH" noProof="0" dirty="0" smtClean="0"/>
          </a:p>
        </p:txBody>
      </p:sp>
      <p:sp>
        <p:nvSpPr>
          <p:cNvPr id="3" name="Rechteck 2"/>
          <p:cNvSpPr/>
          <p:nvPr userDrawn="1"/>
        </p:nvSpPr>
        <p:spPr bwMode="gray">
          <a:xfrm>
            <a:off x="0" y="0"/>
            <a:ext cx="9144000" cy="16351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smtClean="0">
              <a:solidFill>
                <a:schemeClr val="tx1"/>
              </a:solidFill>
              <a:latin typeface="Arial"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988860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de-CH" smtClean="0"/>
              <a:t>Click to edit Master title style</a:t>
            </a:r>
            <a:endParaRPr lang="de-CH"/>
          </a:p>
        </p:txBody>
      </p:sp>
      <p:sp>
        <p:nvSpPr>
          <p:cNvPr id="3" name="Text Placeholder 2"/>
          <p:cNvSpPr>
            <a:spLocks noGrp="1"/>
          </p:cNvSpPr>
          <p:nvPr>
            <p:ph type="body" idx="1"/>
          </p:nvPr>
        </p:nvSpPr>
        <p:spPr>
          <a:xfrm>
            <a:off x="457200" y="1150938"/>
            <a:ext cx="4040188" cy="48101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
        <p:nvSpPr>
          <p:cNvPr id="5" name="Text Placeholder 4"/>
          <p:cNvSpPr>
            <a:spLocks noGrp="1"/>
          </p:cNvSpPr>
          <p:nvPr>
            <p:ph type="body" sz="quarter" idx="3"/>
          </p:nvPr>
        </p:nvSpPr>
        <p:spPr>
          <a:xfrm>
            <a:off x="4645025" y="1150938"/>
            <a:ext cx="4041775" cy="48101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lstStyle>
            <a:lvl1pPr algn="l">
              <a:defRPr sz="2000" b="1"/>
            </a:lvl1pPr>
          </a:lstStyle>
          <a:p>
            <a:r>
              <a:rPr lang="de-CH" smtClean="0"/>
              <a:t>Click to edit Master title style</a:t>
            </a:r>
            <a:endParaRPr lang="de-CH"/>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lstStyle>
            <a:lvl1pPr algn="l">
              <a:defRPr sz="2000" b="1"/>
            </a:lvl1pPr>
          </a:lstStyle>
          <a:p>
            <a:r>
              <a:rPr lang="de-CH" smtClean="0"/>
              <a:t>Click to edit Master title style</a:t>
            </a:r>
            <a:endParaRPr lang="de-CH"/>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vmlDrawing" Target="../drawings/vmlDrawing1.vml"/><Relationship Id="rId15" Type="http://schemas.openxmlformats.org/officeDocument/2006/relationships/oleObject" Target="../embeddings/oleObject1.bin"/><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vmlDrawing" Target="../drawings/vmlDrawing2.vml"/><Relationship Id="rId14" Type="http://schemas.openxmlformats.org/officeDocument/2006/relationships/oleObject" Target="../embeddings/oleObject2.bin"/><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theme" Target="../theme/theme3.xml"/><Relationship Id="rId14" Type="http://schemas.openxmlformats.org/officeDocument/2006/relationships/vmlDrawing" Target="../drawings/vmlDrawing3.vml"/><Relationship Id="rId15" Type="http://schemas.openxmlformats.org/officeDocument/2006/relationships/oleObject" Target="../embeddings/oleObject3.bin"/><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theme" Target="../theme/theme4.xml"/><Relationship Id="rId14" Type="http://schemas.openxmlformats.org/officeDocument/2006/relationships/vmlDrawing" Target="../drawings/vmlDrawing4.vml"/><Relationship Id="rId15" Type="http://schemas.openxmlformats.org/officeDocument/2006/relationships/oleObject" Target="../embeddings/oleObject4.bin"/><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graphicFrame>
        <p:nvGraphicFramePr>
          <p:cNvPr id="1025" name="AutoShape 1"/>
          <p:cNvGraphicFramePr>
            <a:graphicFrameLocks noChangeAspect="1"/>
          </p:cNvGraphicFramePr>
          <p:nvPr/>
        </p:nvGraphicFramePr>
        <p:xfrm>
          <a:off x="0" y="0"/>
          <a:ext cx="36513" cy="36513"/>
        </p:xfrm>
        <a:graphic>
          <a:graphicData uri="http://schemas.openxmlformats.org/presentationml/2006/ole">
            <p:oleObj spid="_x0000_s1025" r:id="rId15" imgW="0" imgH="0" progId="">
              <p:embed/>
            </p:oleObj>
          </a:graphicData>
        </a:graphic>
      </p:graphicFrame>
      <p:grpSp>
        <p:nvGrpSpPr>
          <p:cNvPr id="1026" name="Group 2"/>
          <p:cNvGrpSpPr>
            <a:grpSpLocks/>
          </p:cNvGrpSpPr>
          <p:nvPr/>
        </p:nvGrpSpPr>
        <p:grpSpPr bwMode="auto">
          <a:xfrm>
            <a:off x="323850" y="-531813"/>
            <a:ext cx="8494713" cy="430213"/>
            <a:chOff x="204" y="-335"/>
            <a:chExt cx="5351" cy="271"/>
          </a:xfrm>
        </p:grpSpPr>
        <p:sp>
          <p:nvSpPr>
            <p:cNvPr id="1027" name="Line 3"/>
            <p:cNvSpPr>
              <a:spLocks noChangeShapeType="1"/>
            </p:cNvSpPr>
            <p:nvPr/>
          </p:nvSpPr>
          <p:spPr bwMode="auto">
            <a:xfrm>
              <a:off x="204"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28" name="Line 4"/>
            <p:cNvSpPr>
              <a:spLocks noChangeShapeType="1"/>
            </p:cNvSpPr>
            <p:nvPr/>
          </p:nvSpPr>
          <p:spPr bwMode="auto">
            <a:xfrm>
              <a:off x="1020"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29" name="Line 5"/>
            <p:cNvSpPr>
              <a:spLocks noChangeShapeType="1"/>
            </p:cNvSpPr>
            <p:nvPr/>
          </p:nvSpPr>
          <p:spPr bwMode="auto">
            <a:xfrm>
              <a:off x="1111"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30" name="Line 6"/>
            <p:cNvSpPr>
              <a:spLocks noChangeShapeType="1"/>
            </p:cNvSpPr>
            <p:nvPr/>
          </p:nvSpPr>
          <p:spPr bwMode="auto">
            <a:xfrm>
              <a:off x="1927"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31" name="Line 7"/>
            <p:cNvSpPr>
              <a:spLocks noChangeShapeType="1"/>
            </p:cNvSpPr>
            <p:nvPr/>
          </p:nvSpPr>
          <p:spPr bwMode="auto">
            <a:xfrm>
              <a:off x="2018"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32" name="Line 8"/>
            <p:cNvSpPr>
              <a:spLocks noChangeShapeType="1"/>
            </p:cNvSpPr>
            <p:nvPr/>
          </p:nvSpPr>
          <p:spPr bwMode="auto">
            <a:xfrm>
              <a:off x="2835"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33" name="Line 9"/>
            <p:cNvSpPr>
              <a:spLocks noChangeShapeType="1"/>
            </p:cNvSpPr>
            <p:nvPr/>
          </p:nvSpPr>
          <p:spPr bwMode="auto">
            <a:xfrm>
              <a:off x="2925"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34" name="Line 10"/>
            <p:cNvSpPr>
              <a:spLocks noChangeShapeType="1"/>
            </p:cNvSpPr>
            <p:nvPr/>
          </p:nvSpPr>
          <p:spPr bwMode="auto">
            <a:xfrm>
              <a:off x="3742"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35" name="Line 11"/>
            <p:cNvSpPr>
              <a:spLocks noChangeShapeType="1"/>
            </p:cNvSpPr>
            <p:nvPr/>
          </p:nvSpPr>
          <p:spPr bwMode="auto">
            <a:xfrm>
              <a:off x="3833"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36" name="Line 12"/>
            <p:cNvSpPr>
              <a:spLocks noChangeShapeType="1"/>
            </p:cNvSpPr>
            <p:nvPr/>
          </p:nvSpPr>
          <p:spPr bwMode="auto">
            <a:xfrm>
              <a:off x="4649"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37" name="Line 13"/>
            <p:cNvSpPr>
              <a:spLocks noChangeShapeType="1"/>
            </p:cNvSpPr>
            <p:nvPr/>
          </p:nvSpPr>
          <p:spPr bwMode="auto">
            <a:xfrm>
              <a:off x="4740"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38" name="Line 14"/>
            <p:cNvSpPr>
              <a:spLocks noChangeShapeType="1"/>
            </p:cNvSpPr>
            <p:nvPr/>
          </p:nvSpPr>
          <p:spPr bwMode="auto">
            <a:xfrm>
              <a:off x="5556"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grpSp>
      <p:grpSp>
        <p:nvGrpSpPr>
          <p:cNvPr id="1039" name="Group 15"/>
          <p:cNvGrpSpPr>
            <a:grpSpLocks/>
          </p:cNvGrpSpPr>
          <p:nvPr/>
        </p:nvGrpSpPr>
        <p:grpSpPr bwMode="auto">
          <a:xfrm>
            <a:off x="323850" y="-531813"/>
            <a:ext cx="8494713" cy="430213"/>
            <a:chOff x="204" y="-335"/>
            <a:chExt cx="5351" cy="271"/>
          </a:xfrm>
        </p:grpSpPr>
        <p:sp>
          <p:nvSpPr>
            <p:cNvPr id="1040" name="Line 16"/>
            <p:cNvSpPr>
              <a:spLocks noChangeShapeType="1"/>
            </p:cNvSpPr>
            <p:nvPr/>
          </p:nvSpPr>
          <p:spPr bwMode="auto">
            <a:xfrm>
              <a:off x="204"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41" name="Line 17"/>
            <p:cNvSpPr>
              <a:spLocks noChangeShapeType="1"/>
            </p:cNvSpPr>
            <p:nvPr/>
          </p:nvSpPr>
          <p:spPr bwMode="auto">
            <a:xfrm>
              <a:off x="1020"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42" name="Line 18"/>
            <p:cNvSpPr>
              <a:spLocks noChangeShapeType="1"/>
            </p:cNvSpPr>
            <p:nvPr/>
          </p:nvSpPr>
          <p:spPr bwMode="auto">
            <a:xfrm>
              <a:off x="1111"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43" name="Line 19"/>
            <p:cNvSpPr>
              <a:spLocks noChangeShapeType="1"/>
            </p:cNvSpPr>
            <p:nvPr/>
          </p:nvSpPr>
          <p:spPr bwMode="auto">
            <a:xfrm>
              <a:off x="1927"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44" name="Line 20"/>
            <p:cNvSpPr>
              <a:spLocks noChangeShapeType="1"/>
            </p:cNvSpPr>
            <p:nvPr/>
          </p:nvSpPr>
          <p:spPr bwMode="auto">
            <a:xfrm>
              <a:off x="2018"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45" name="Line 21"/>
            <p:cNvSpPr>
              <a:spLocks noChangeShapeType="1"/>
            </p:cNvSpPr>
            <p:nvPr/>
          </p:nvSpPr>
          <p:spPr bwMode="auto">
            <a:xfrm>
              <a:off x="2835"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46" name="Line 22"/>
            <p:cNvSpPr>
              <a:spLocks noChangeShapeType="1"/>
            </p:cNvSpPr>
            <p:nvPr/>
          </p:nvSpPr>
          <p:spPr bwMode="auto">
            <a:xfrm>
              <a:off x="2925"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47" name="Line 23"/>
            <p:cNvSpPr>
              <a:spLocks noChangeShapeType="1"/>
            </p:cNvSpPr>
            <p:nvPr/>
          </p:nvSpPr>
          <p:spPr bwMode="auto">
            <a:xfrm>
              <a:off x="3742"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48" name="Line 24"/>
            <p:cNvSpPr>
              <a:spLocks noChangeShapeType="1"/>
            </p:cNvSpPr>
            <p:nvPr/>
          </p:nvSpPr>
          <p:spPr bwMode="auto">
            <a:xfrm>
              <a:off x="3833"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49" name="Line 25"/>
            <p:cNvSpPr>
              <a:spLocks noChangeShapeType="1"/>
            </p:cNvSpPr>
            <p:nvPr/>
          </p:nvSpPr>
          <p:spPr bwMode="auto">
            <a:xfrm>
              <a:off x="4649"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50" name="Line 26"/>
            <p:cNvSpPr>
              <a:spLocks noChangeShapeType="1"/>
            </p:cNvSpPr>
            <p:nvPr/>
          </p:nvSpPr>
          <p:spPr bwMode="auto">
            <a:xfrm>
              <a:off x="4740"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51" name="Line 27"/>
            <p:cNvSpPr>
              <a:spLocks noChangeShapeType="1"/>
            </p:cNvSpPr>
            <p:nvPr/>
          </p:nvSpPr>
          <p:spPr bwMode="auto">
            <a:xfrm>
              <a:off x="5556"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grpSp>
      <p:grpSp>
        <p:nvGrpSpPr>
          <p:cNvPr id="1052" name="Group 28"/>
          <p:cNvGrpSpPr>
            <a:grpSpLocks/>
          </p:cNvGrpSpPr>
          <p:nvPr/>
        </p:nvGrpSpPr>
        <p:grpSpPr bwMode="auto">
          <a:xfrm>
            <a:off x="9251950" y="195263"/>
            <a:ext cx="214313" cy="4751387"/>
            <a:chOff x="5828" y="123"/>
            <a:chExt cx="135" cy="2993"/>
          </a:xfrm>
        </p:grpSpPr>
        <p:sp>
          <p:nvSpPr>
            <p:cNvPr id="1053" name="Line 29"/>
            <p:cNvSpPr>
              <a:spLocks noChangeShapeType="1"/>
            </p:cNvSpPr>
            <p:nvPr/>
          </p:nvSpPr>
          <p:spPr bwMode="auto">
            <a:xfrm>
              <a:off x="5828" y="57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54" name="Line 30"/>
            <p:cNvSpPr>
              <a:spLocks noChangeShapeType="1"/>
            </p:cNvSpPr>
            <p:nvPr/>
          </p:nvSpPr>
          <p:spPr bwMode="auto">
            <a:xfrm>
              <a:off x="5828" y="486"/>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55" name="Line 31"/>
            <p:cNvSpPr>
              <a:spLocks noChangeShapeType="1"/>
            </p:cNvSpPr>
            <p:nvPr/>
          </p:nvSpPr>
          <p:spPr bwMode="auto">
            <a:xfrm>
              <a:off x="5828" y="311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56" name="Line 32"/>
            <p:cNvSpPr>
              <a:spLocks noChangeShapeType="1"/>
            </p:cNvSpPr>
            <p:nvPr/>
          </p:nvSpPr>
          <p:spPr bwMode="auto">
            <a:xfrm>
              <a:off x="5828" y="3026"/>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57" name="Line 33"/>
            <p:cNvSpPr>
              <a:spLocks noChangeShapeType="1"/>
            </p:cNvSpPr>
            <p:nvPr/>
          </p:nvSpPr>
          <p:spPr bwMode="auto">
            <a:xfrm>
              <a:off x="5828" y="2618"/>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58" name="Line 34"/>
            <p:cNvSpPr>
              <a:spLocks noChangeShapeType="1"/>
            </p:cNvSpPr>
            <p:nvPr/>
          </p:nvSpPr>
          <p:spPr bwMode="auto">
            <a:xfrm>
              <a:off x="5828" y="252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59" name="Line 35"/>
            <p:cNvSpPr>
              <a:spLocks noChangeShapeType="1"/>
            </p:cNvSpPr>
            <p:nvPr/>
          </p:nvSpPr>
          <p:spPr bwMode="auto">
            <a:xfrm>
              <a:off x="5828" y="2119"/>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60" name="Line 36"/>
            <p:cNvSpPr>
              <a:spLocks noChangeShapeType="1"/>
            </p:cNvSpPr>
            <p:nvPr/>
          </p:nvSpPr>
          <p:spPr bwMode="auto">
            <a:xfrm>
              <a:off x="5828" y="2028"/>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61" name="Line 37"/>
            <p:cNvSpPr>
              <a:spLocks noChangeShapeType="1"/>
            </p:cNvSpPr>
            <p:nvPr/>
          </p:nvSpPr>
          <p:spPr bwMode="auto">
            <a:xfrm>
              <a:off x="5828" y="1620"/>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62" name="Line 38"/>
            <p:cNvSpPr>
              <a:spLocks noChangeShapeType="1"/>
            </p:cNvSpPr>
            <p:nvPr/>
          </p:nvSpPr>
          <p:spPr bwMode="auto">
            <a:xfrm>
              <a:off x="5828" y="1529"/>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63" name="Line 39"/>
            <p:cNvSpPr>
              <a:spLocks noChangeShapeType="1"/>
            </p:cNvSpPr>
            <p:nvPr/>
          </p:nvSpPr>
          <p:spPr bwMode="auto">
            <a:xfrm>
              <a:off x="5828" y="112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64" name="Line 40"/>
            <p:cNvSpPr>
              <a:spLocks noChangeShapeType="1"/>
            </p:cNvSpPr>
            <p:nvPr/>
          </p:nvSpPr>
          <p:spPr bwMode="auto">
            <a:xfrm>
              <a:off x="5828" y="1030"/>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65" name="Line 41"/>
            <p:cNvSpPr>
              <a:spLocks noChangeShapeType="1"/>
            </p:cNvSpPr>
            <p:nvPr/>
          </p:nvSpPr>
          <p:spPr bwMode="auto">
            <a:xfrm>
              <a:off x="5828" y="298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66" name="Line 42"/>
            <p:cNvSpPr>
              <a:spLocks noChangeShapeType="1"/>
            </p:cNvSpPr>
            <p:nvPr/>
          </p:nvSpPr>
          <p:spPr bwMode="auto">
            <a:xfrm>
              <a:off x="5828" y="803"/>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67" name="Line 43"/>
            <p:cNvSpPr>
              <a:spLocks noChangeShapeType="1"/>
            </p:cNvSpPr>
            <p:nvPr/>
          </p:nvSpPr>
          <p:spPr bwMode="auto">
            <a:xfrm>
              <a:off x="5828" y="123"/>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68" name="Line 44"/>
            <p:cNvSpPr>
              <a:spLocks noChangeShapeType="1"/>
            </p:cNvSpPr>
            <p:nvPr/>
          </p:nvSpPr>
          <p:spPr bwMode="auto">
            <a:xfrm>
              <a:off x="5828" y="894"/>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grpSp>
      <p:grpSp>
        <p:nvGrpSpPr>
          <p:cNvPr id="1069" name="Group 45"/>
          <p:cNvGrpSpPr>
            <a:grpSpLocks/>
          </p:cNvGrpSpPr>
          <p:nvPr/>
        </p:nvGrpSpPr>
        <p:grpSpPr bwMode="auto">
          <a:xfrm>
            <a:off x="-323850" y="195263"/>
            <a:ext cx="214312" cy="4751387"/>
            <a:chOff x="-204" y="123"/>
            <a:chExt cx="135" cy="2993"/>
          </a:xfrm>
        </p:grpSpPr>
        <p:sp>
          <p:nvSpPr>
            <p:cNvPr id="1070" name="Line 46"/>
            <p:cNvSpPr>
              <a:spLocks noChangeShapeType="1"/>
            </p:cNvSpPr>
            <p:nvPr/>
          </p:nvSpPr>
          <p:spPr bwMode="auto">
            <a:xfrm>
              <a:off x="-204" y="57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71" name="Line 47"/>
            <p:cNvSpPr>
              <a:spLocks noChangeShapeType="1"/>
            </p:cNvSpPr>
            <p:nvPr/>
          </p:nvSpPr>
          <p:spPr bwMode="auto">
            <a:xfrm>
              <a:off x="-204" y="486"/>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72" name="Line 48"/>
            <p:cNvSpPr>
              <a:spLocks noChangeShapeType="1"/>
            </p:cNvSpPr>
            <p:nvPr/>
          </p:nvSpPr>
          <p:spPr bwMode="auto">
            <a:xfrm>
              <a:off x="-204" y="311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73" name="Line 49"/>
            <p:cNvSpPr>
              <a:spLocks noChangeShapeType="1"/>
            </p:cNvSpPr>
            <p:nvPr/>
          </p:nvSpPr>
          <p:spPr bwMode="auto">
            <a:xfrm>
              <a:off x="-204" y="3026"/>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74" name="Line 50"/>
            <p:cNvSpPr>
              <a:spLocks noChangeShapeType="1"/>
            </p:cNvSpPr>
            <p:nvPr/>
          </p:nvSpPr>
          <p:spPr bwMode="auto">
            <a:xfrm>
              <a:off x="-204" y="2618"/>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75" name="Line 51"/>
            <p:cNvSpPr>
              <a:spLocks noChangeShapeType="1"/>
            </p:cNvSpPr>
            <p:nvPr/>
          </p:nvSpPr>
          <p:spPr bwMode="auto">
            <a:xfrm>
              <a:off x="-204" y="252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76" name="Line 52"/>
            <p:cNvSpPr>
              <a:spLocks noChangeShapeType="1"/>
            </p:cNvSpPr>
            <p:nvPr/>
          </p:nvSpPr>
          <p:spPr bwMode="auto">
            <a:xfrm>
              <a:off x="-204" y="2119"/>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77" name="Line 53"/>
            <p:cNvSpPr>
              <a:spLocks noChangeShapeType="1"/>
            </p:cNvSpPr>
            <p:nvPr/>
          </p:nvSpPr>
          <p:spPr bwMode="auto">
            <a:xfrm>
              <a:off x="-204" y="2028"/>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78" name="Line 54"/>
            <p:cNvSpPr>
              <a:spLocks noChangeShapeType="1"/>
            </p:cNvSpPr>
            <p:nvPr/>
          </p:nvSpPr>
          <p:spPr bwMode="auto">
            <a:xfrm>
              <a:off x="-204" y="1620"/>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79" name="Line 55"/>
            <p:cNvSpPr>
              <a:spLocks noChangeShapeType="1"/>
            </p:cNvSpPr>
            <p:nvPr/>
          </p:nvSpPr>
          <p:spPr bwMode="auto">
            <a:xfrm>
              <a:off x="-204" y="1529"/>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80" name="Line 56"/>
            <p:cNvSpPr>
              <a:spLocks noChangeShapeType="1"/>
            </p:cNvSpPr>
            <p:nvPr/>
          </p:nvSpPr>
          <p:spPr bwMode="auto">
            <a:xfrm>
              <a:off x="-204" y="112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81" name="Line 57"/>
            <p:cNvSpPr>
              <a:spLocks noChangeShapeType="1"/>
            </p:cNvSpPr>
            <p:nvPr/>
          </p:nvSpPr>
          <p:spPr bwMode="auto">
            <a:xfrm>
              <a:off x="-204" y="1030"/>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82" name="Line 58"/>
            <p:cNvSpPr>
              <a:spLocks noChangeShapeType="1"/>
            </p:cNvSpPr>
            <p:nvPr/>
          </p:nvSpPr>
          <p:spPr bwMode="auto">
            <a:xfrm>
              <a:off x="-204" y="298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83" name="Line 59"/>
            <p:cNvSpPr>
              <a:spLocks noChangeShapeType="1"/>
            </p:cNvSpPr>
            <p:nvPr/>
          </p:nvSpPr>
          <p:spPr bwMode="auto">
            <a:xfrm>
              <a:off x="-204" y="803"/>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84" name="Line 60"/>
            <p:cNvSpPr>
              <a:spLocks noChangeShapeType="1"/>
            </p:cNvSpPr>
            <p:nvPr/>
          </p:nvSpPr>
          <p:spPr bwMode="auto">
            <a:xfrm>
              <a:off x="-204" y="123"/>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85" name="Line 61"/>
            <p:cNvSpPr>
              <a:spLocks noChangeShapeType="1"/>
            </p:cNvSpPr>
            <p:nvPr/>
          </p:nvSpPr>
          <p:spPr bwMode="auto">
            <a:xfrm>
              <a:off x="-204" y="89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grpSp>
      <p:sp>
        <p:nvSpPr>
          <p:cNvPr id="1086" name="Rectangle 62"/>
          <p:cNvSpPr>
            <a:spLocks noChangeArrowheads="1"/>
          </p:cNvSpPr>
          <p:nvPr/>
        </p:nvSpPr>
        <p:spPr bwMode="auto">
          <a:xfrm>
            <a:off x="7524750" y="4948238"/>
            <a:ext cx="1295400" cy="142875"/>
          </a:xfrm>
          <a:prstGeom prst="rect">
            <a:avLst/>
          </a:prstGeom>
          <a:solidFill>
            <a:srgbClr val="FFFFFF"/>
          </a:solidFill>
          <a:ln w="9360">
            <a:noFill/>
            <a:round/>
            <a:headEnd/>
            <a:tailEnd/>
          </a:ln>
          <a:effectLst/>
        </p:spPr>
        <p:txBody>
          <a:bodyPr lIns="0" tIns="0" rIns="0" bIns="0" anchor="ctr">
            <a:prstTxWarp prst="textNoShape">
              <a:avLst/>
            </a:prstTxWarp>
          </a:bodyPr>
          <a:lstStyle/>
          <a:p>
            <a:pPr algn="r" hangingPunct="1">
              <a:lnSpc>
                <a:spcPct val="100000"/>
              </a:lnSpc>
              <a:tabLst>
                <a:tab pos="723900" algn="l"/>
              </a:tabLst>
            </a:pPr>
            <a:fld id="{5F5EC471-C601-E64C-B78A-775695F547E1}" type="slidenum">
              <a:rPr lang="de-DE" sz="800">
                <a:solidFill>
                  <a:srgbClr val="8E8581"/>
                </a:solidFill>
                <a:ea typeface="Arial Unicode MS" charset="0"/>
                <a:cs typeface="Arial Unicode MS" charset="0"/>
              </a:rPr>
              <a:pPr algn="r" hangingPunct="1">
                <a:lnSpc>
                  <a:spcPct val="100000"/>
                </a:lnSpc>
                <a:tabLst>
                  <a:tab pos="723900" algn="l"/>
                </a:tabLst>
              </a:pPr>
              <a:t>‹#›</a:t>
            </a:fld>
            <a:endParaRPr lang="de-DE" sz="800">
              <a:solidFill>
                <a:srgbClr val="8E8581"/>
              </a:solidFill>
              <a:ea typeface="Arial Unicode MS" charset="0"/>
              <a:cs typeface="Arial Unicode MS" charset="0"/>
            </a:endParaRPr>
          </a:p>
        </p:txBody>
      </p:sp>
      <p:sp>
        <p:nvSpPr>
          <p:cNvPr id="1087" name="Rectangle 63" hidden="1"/>
          <p:cNvSpPr>
            <a:spLocks noChangeArrowheads="1"/>
          </p:cNvSpPr>
          <p:nvPr/>
        </p:nvSpPr>
        <p:spPr bwMode="auto">
          <a:xfrm>
            <a:off x="1270000" y="127000"/>
            <a:ext cx="127000" cy="127000"/>
          </a:xfrm>
          <a:prstGeom prst="rect">
            <a:avLst/>
          </a:prstGeom>
          <a:noFill/>
          <a:ln w="9360">
            <a:noFill/>
            <a:round/>
            <a:headEnd/>
            <a:tailEnd/>
          </a:ln>
          <a:effectLst/>
        </p:spPr>
        <p:txBody>
          <a:bodyPr wrap="none" anchor="ctr">
            <a:prstTxWarp prst="textNoShape">
              <a:avLst/>
            </a:prstTxWarp>
          </a:bodyPr>
          <a:lstStyle/>
          <a:p>
            <a:endParaRPr lang="de-CH"/>
          </a:p>
        </p:txBody>
      </p:sp>
      <p:sp>
        <p:nvSpPr>
          <p:cNvPr id="1088" name="Rectangle 64"/>
          <p:cNvSpPr>
            <a:spLocks noGrp="1" noChangeArrowheads="1"/>
          </p:cNvSpPr>
          <p:nvPr>
            <p:ph type="title"/>
          </p:nvPr>
        </p:nvSpPr>
        <p:spPr bwMode="auto">
          <a:xfrm>
            <a:off x="323850" y="1779588"/>
            <a:ext cx="8494713" cy="1006475"/>
          </a:xfrm>
          <a:prstGeom prst="rect">
            <a:avLst/>
          </a:prstGeom>
          <a:noFill/>
          <a:ln w="9525">
            <a:noFill/>
            <a:round/>
            <a:headEnd/>
            <a:tailEnd/>
          </a:ln>
          <a:effectLst/>
        </p:spPr>
        <p:txBody>
          <a:bodyPr vert="horz" wrap="square" lIns="90000" tIns="45000" rIns="90000" bIns="45000" numCol="1" anchor="b" anchorCtr="0" compatLnSpc="1">
            <a:prstTxWarp prst="textNoShape">
              <a:avLst/>
            </a:prstTxWarp>
          </a:bodyPr>
          <a:lstStyle/>
          <a:p>
            <a:pPr lvl="0"/>
            <a:r>
              <a:rPr lang="en-GB"/>
              <a:t>Klicken Sie, um das Format des Titeltextes zu bearbeitenClick to add title of presentation</a:t>
            </a:r>
          </a:p>
        </p:txBody>
      </p:sp>
      <p:sp>
        <p:nvSpPr>
          <p:cNvPr id="1089" name="Rectangle 65"/>
          <p:cNvSpPr>
            <a:spLocks noChangeArrowheads="1"/>
          </p:cNvSpPr>
          <p:nvPr/>
        </p:nvSpPr>
        <p:spPr bwMode="auto">
          <a:xfrm>
            <a:off x="0" y="4927600"/>
            <a:ext cx="9144000" cy="215900"/>
          </a:xfrm>
          <a:prstGeom prst="rect">
            <a:avLst/>
          </a:prstGeom>
          <a:solidFill>
            <a:srgbClr val="FFFFFF"/>
          </a:solidFill>
          <a:ln w="9360">
            <a:noFill/>
            <a:round/>
            <a:headEnd/>
            <a:tailEnd/>
          </a:ln>
          <a:effectLst/>
        </p:spPr>
        <p:txBody>
          <a:bodyPr wrap="none" anchor="ctr">
            <a:prstTxWarp prst="textNoShape">
              <a:avLst/>
            </a:prstTxWarp>
          </a:bodyPr>
          <a:lstStyle/>
          <a:p>
            <a:endParaRPr lang="de-CH"/>
          </a:p>
        </p:txBody>
      </p:sp>
      <p:sp>
        <p:nvSpPr>
          <p:cNvPr id="1090" name="Rectangle 66"/>
          <p:cNvSpPr>
            <a:spLocks noGrp="1" noChangeArrowheads="1"/>
          </p:cNvSpPr>
          <p:nvPr>
            <p:ph type="body" idx="1"/>
          </p:nvPr>
        </p:nvSpPr>
        <p:spPr bwMode="auto">
          <a:xfrm>
            <a:off x="323850" y="4587875"/>
            <a:ext cx="8494713" cy="214313"/>
          </a:xfrm>
          <a:prstGeom prst="rect">
            <a:avLst/>
          </a:prstGeom>
          <a:noFill/>
          <a:ln w="9525">
            <a:noFill/>
            <a:round/>
            <a:headEnd/>
            <a:tailEnd/>
          </a:ln>
          <a:effectLst/>
        </p:spPr>
        <p:txBody>
          <a:bodyPr vert="horz" wrap="square" lIns="90000" tIns="0" rIns="90000" bIns="45000" numCol="1" anchor="b" anchorCtr="0" compatLnSpc="1">
            <a:prstTxWarp prst="textNoShape">
              <a:avLst/>
            </a:prstTxWarp>
          </a:bodyPr>
          <a:lstStyle/>
          <a:p>
            <a:pPr lvl="0"/>
            <a:r>
              <a:rPr lang="en-GB"/>
              <a:t>Klicken Sie, um die Formate des Gliederungstextes zu bearbeiten</a:t>
            </a:r>
          </a:p>
          <a:p>
            <a:pPr lvl="1"/>
            <a:r>
              <a:rPr lang="en-GB"/>
              <a:t>Zweite Gliederungsebene</a:t>
            </a:r>
          </a:p>
          <a:p>
            <a:pPr lvl="2"/>
            <a:r>
              <a:rPr lang="en-GB"/>
              <a:t>Dritte Gliederungsebene</a:t>
            </a:r>
          </a:p>
          <a:p>
            <a:pPr lvl="3"/>
            <a:r>
              <a:rPr lang="en-GB"/>
              <a:t>Vierte Gliederungsebene</a:t>
            </a:r>
          </a:p>
          <a:p>
            <a:pPr lvl="4"/>
            <a:r>
              <a:rPr lang="en-GB"/>
              <a:t>Fünfte Gliederungsebene</a:t>
            </a:r>
          </a:p>
          <a:p>
            <a:pPr lvl="4"/>
            <a:r>
              <a:rPr lang="en-GB"/>
              <a:t>Sechste Gliederungsebene</a:t>
            </a:r>
          </a:p>
          <a:p>
            <a:pPr lvl="4"/>
            <a:r>
              <a:rPr lang="en-GB"/>
              <a:t>Siebente Gliederungsebene</a:t>
            </a:r>
          </a:p>
          <a:p>
            <a:pPr lvl="4"/>
            <a:r>
              <a:rPr lang="en-GB"/>
              <a:t>Achte Gliederungsebene</a:t>
            </a:r>
          </a:p>
          <a:p>
            <a:pPr lvl="0"/>
            <a:r>
              <a:rPr lang="en-GB"/>
              <a:t>Neunte GliederungsebeneClick to add additional text, e.g. author, location, date</a:t>
            </a: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txStyles>
    <p:titleStyle>
      <a:lvl1pPr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mj-lt"/>
          <a:ea typeface="+mj-ea"/>
          <a:cs typeface="+mj-cs"/>
        </a:defRPr>
      </a:lvl1pPr>
      <a:lvl2pPr marL="742950" indent="-28575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2pPr>
      <a:lvl3pPr marL="11430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3pPr>
      <a:lvl4pPr marL="16002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4pPr>
      <a:lvl5pPr marL="20574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5pPr>
      <a:lvl6pPr marL="25146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6pPr>
      <a:lvl7pPr marL="29718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7pPr>
      <a:lvl8pPr marL="34290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8pPr>
      <a:lvl9pPr marL="38862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9pPr>
    </p:titleStyle>
    <p:bodyStyle>
      <a:lvl1pPr marL="342900" indent="-342900" algn="l" defTabSz="449263" rtl="0" fontAlgn="base">
        <a:lnSpc>
          <a:spcPct val="93000"/>
        </a:lnSpc>
        <a:spcBef>
          <a:spcPct val="0"/>
        </a:spcBef>
        <a:spcAft>
          <a:spcPts val="1425"/>
        </a:spcAft>
        <a:buClr>
          <a:srgbClr val="000000"/>
        </a:buClr>
        <a:buSzPct val="100000"/>
        <a:buFont typeface="Times New Roman" charset="0"/>
        <a:defRPr sz="1600">
          <a:solidFill>
            <a:srgbClr val="000000"/>
          </a:solidFill>
          <a:latin typeface="+mn-lt"/>
          <a:ea typeface="+mn-ea"/>
          <a:cs typeface="+mn-cs"/>
        </a:defRPr>
      </a:lvl1pPr>
      <a:lvl2pPr marL="742950" indent="-285750" algn="l" defTabSz="449263" rtl="0" fontAlgn="base">
        <a:lnSpc>
          <a:spcPct val="93000"/>
        </a:lnSpc>
        <a:spcBef>
          <a:spcPct val="0"/>
        </a:spcBef>
        <a:spcAft>
          <a:spcPts val="1138"/>
        </a:spcAft>
        <a:buClr>
          <a:srgbClr val="000000"/>
        </a:buClr>
        <a:buSzPct val="100000"/>
        <a:buFont typeface="Times New Roman" charset="0"/>
        <a:defRPr sz="1600">
          <a:solidFill>
            <a:srgbClr val="000000"/>
          </a:solidFill>
          <a:latin typeface="+mn-lt"/>
          <a:ea typeface="+mn-ea"/>
          <a:cs typeface="+mn-cs"/>
        </a:defRPr>
      </a:lvl2pPr>
      <a:lvl3pPr marL="1143000" indent="-228600" algn="l" defTabSz="449263" rtl="0" fontAlgn="base">
        <a:lnSpc>
          <a:spcPct val="93000"/>
        </a:lnSpc>
        <a:spcBef>
          <a:spcPct val="0"/>
        </a:spcBef>
        <a:spcAft>
          <a:spcPts val="850"/>
        </a:spcAft>
        <a:buClr>
          <a:srgbClr val="000000"/>
        </a:buClr>
        <a:buSzPct val="100000"/>
        <a:buFont typeface="Times New Roman" charset="0"/>
        <a:defRPr sz="1600">
          <a:solidFill>
            <a:srgbClr val="000000"/>
          </a:solidFill>
          <a:latin typeface="+mn-lt"/>
          <a:ea typeface="+mn-ea"/>
          <a:cs typeface="+mn-cs"/>
        </a:defRPr>
      </a:lvl3pPr>
      <a:lvl4pPr marL="1600200" indent="-228600" algn="l" defTabSz="449263" rtl="0" fontAlgn="base">
        <a:lnSpc>
          <a:spcPct val="93000"/>
        </a:lnSpc>
        <a:spcBef>
          <a:spcPct val="0"/>
        </a:spcBef>
        <a:spcAft>
          <a:spcPts val="575"/>
        </a:spcAft>
        <a:buClr>
          <a:srgbClr val="000000"/>
        </a:buClr>
        <a:buSzPct val="100000"/>
        <a:buFont typeface="Times New Roman" charset="0"/>
        <a:defRPr sz="1600">
          <a:solidFill>
            <a:srgbClr val="000000"/>
          </a:solidFill>
          <a:latin typeface="+mn-lt"/>
          <a:ea typeface="+mn-ea"/>
          <a:cs typeface="+mn-cs"/>
        </a:defRPr>
      </a:lvl4pPr>
      <a:lvl5pPr marL="20574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de-CH"/>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graphicFrame>
        <p:nvGraphicFramePr>
          <p:cNvPr id="2049" name="AutoShape 1"/>
          <p:cNvGraphicFramePr>
            <a:graphicFrameLocks noChangeAspect="1"/>
          </p:cNvGraphicFramePr>
          <p:nvPr/>
        </p:nvGraphicFramePr>
        <p:xfrm>
          <a:off x="0" y="0"/>
          <a:ext cx="36513" cy="36513"/>
        </p:xfrm>
        <a:graphic>
          <a:graphicData uri="http://schemas.openxmlformats.org/presentationml/2006/ole">
            <p:oleObj spid="_x0000_s2049" r:id="rId14" imgW="0" imgH="0" progId="">
              <p:embed/>
            </p:oleObj>
          </a:graphicData>
        </a:graphic>
      </p:graphicFrame>
      <p:grpSp>
        <p:nvGrpSpPr>
          <p:cNvPr id="2050" name="Group 2"/>
          <p:cNvGrpSpPr>
            <a:grpSpLocks/>
          </p:cNvGrpSpPr>
          <p:nvPr/>
        </p:nvGrpSpPr>
        <p:grpSpPr bwMode="auto">
          <a:xfrm>
            <a:off x="323850" y="-531813"/>
            <a:ext cx="8494713" cy="430213"/>
            <a:chOff x="204" y="-335"/>
            <a:chExt cx="5351" cy="271"/>
          </a:xfrm>
        </p:grpSpPr>
        <p:sp>
          <p:nvSpPr>
            <p:cNvPr id="2051" name="Line 3"/>
            <p:cNvSpPr>
              <a:spLocks noChangeShapeType="1"/>
            </p:cNvSpPr>
            <p:nvPr/>
          </p:nvSpPr>
          <p:spPr bwMode="auto">
            <a:xfrm>
              <a:off x="204"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52" name="Line 4"/>
            <p:cNvSpPr>
              <a:spLocks noChangeShapeType="1"/>
            </p:cNvSpPr>
            <p:nvPr/>
          </p:nvSpPr>
          <p:spPr bwMode="auto">
            <a:xfrm>
              <a:off x="1020"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53" name="Line 5"/>
            <p:cNvSpPr>
              <a:spLocks noChangeShapeType="1"/>
            </p:cNvSpPr>
            <p:nvPr/>
          </p:nvSpPr>
          <p:spPr bwMode="auto">
            <a:xfrm>
              <a:off x="1111"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54" name="Line 6"/>
            <p:cNvSpPr>
              <a:spLocks noChangeShapeType="1"/>
            </p:cNvSpPr>
            <p:nvPr/>
          </p:nvSpPr>
          <p:spPr bwMode="auto">
            <a:xfrm>
              <a:off x="1927"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55" name="Line 7"/>
            <p:cNvSpPr>
              <a:spLocks noChangeShapeType="1"/>
            </p:cNvSpPr>
            <p:nvPr/>
          </p:nvSpPr>
          <p:spPr bwMode="auto">
            <a:xfrm>
              <a:off x="2018"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56" name="Line 8"/>
            <p:cNvSpPr>
              <a:spLocks noChangeShapeType="1"/>
            </p:cNvSpPr>
            <p:nvPr/>
          </p:nvSpPr>
          <p:spPr bwMode="auto">
            <a:xfrm>
              <a:off x="2835"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57" name="Line 9"/>
            <p:cNvSpPr>
              <a:spLocks noChangeShapeType="1"/>
            </p:cNvSpPr>
            <p:nvPr/>
          </p:nvSpPr>
          <p:spPr bwMode="auto">
            <a:xfrm>
              <a:off x="2925"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58" name="Line 10"/>
            <p:cNvSpPr>
              <a:spLocks noChangeShapeType="1"/>
            </p:cNvSpPr>
            <p:nvPr/>
          </p:nvSpPr>
          <p:spPr bwMode="auto">
            <a:xfrm>
              <a:off x="3742"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59" name="Line 11"/>
            <p:cNvSpPr>
              <a:spLocks noChangeShapeType="1"/>
            </p:cNvSpPr>
            <p:nvPr/>
          </p:nvSpPr>
          <p:spPr bwMode="auto">
            <a:xfrm>
              <a:off x="3833"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60" name="Line 12"/>
            <p:cNvSpPr>
              <a:spLocks noChangeShapeType="1"/>
            </p:cNvSpPr>
            <p:nvPr/>
          </p:nvSpPr>
          <p:spPr bwMode="auto">
            <a:xfrm>
              <a:off x="4649"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61" name="Line 13"/>
            <p:cNvSpPr>
              <a:spLocks noChangeShapeType="1"/>
            </p:cNvSpPr>
            <p:nvPr/>
          </p:nvSpPr>
          <p:spPr bwMode="auto">
            <a:xfrm>
              <a:off x="4740"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62" name="Line 14"/>
            <p:cNvSpPr>
              <a:spLocks noChangeShapeType="1"/>
            </p:cNvSpPr>
            <p:nvPr/>
          </p:nvSpPr>
          <p:spPr bwMode="auto">
            <a:xfrm>
              <a:off x="5556"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grpSp>
      <p:grpSp>
        <p:nvGrpSpPr>
          <p:cNvPr id="2063" name="Group 15"/>
          <p:cNvGrpSpPr>
            <a:grpSpLocks/>
          </p:cNvGrpSpPr>
          <p:nvPr/>
        </p:nvGrpSpPr>
        <p:grpSpPr bwMode="auto">
          <a:xfrm>
            <a:off x="323850" y="-531813"/>
            <a:ext cx="8494713" cy="430213"/>
            <a:chOff x="204" y="-335"/>
            <a:chExt cx="5351" cy="271"/>
          </a:xfrm>
        </p:grpSpPr>
        <p:sp>
          <p:nvSpPr>
            <p:cNvPr id="2064" name="Line 16"/>
            <p:cNvSpPr>
              <a:spLocks noChangeShapeType="1"/>
            </p:cNvSpPr>
            <p:nvPr/>
          </p:nvSpPr>
          <p:spPr bwMode="auto">
            <a:xfrm>
              <a:off x="204"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65" name="Line 17"/>
            <p:cNvSpPr>
              <a:spLocks noChangeShapeType="1"/>
            </p:cNvSpPr>
            <p:nvPr/>
          </p:nvSpPr>
          <p:spPr bwMode="auto">
            <a:xfrm>
              <a:off x="1020"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66" name="Line 18"/>
            <p:cNvSpPr>
              <a:spLocks noChangeShapeType="1"/>
            </p:cNvSpPr>
            <p:nvPr/>
          </p:nvSpPr>
          <p:spPr bwMode="auto">
            <a:xfrm>
              <a:off x="1111"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67" name="Line 19"/>
            <p:cNvSpPr>
              <a:spLocks noChangeShapeType="1"/>
            </p:cNvSpPr>
            <p:nvPr/>
          </p:nvSpPr>
          <p:spPr bwMode="auto">
            <a:xfrm>
              <a:off x="1927"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68" name="Line 20"/>
            <p:cNvSpPr>
              <a:spLocks noChangeShapeType="1"/>
            </p:cNvSpPr>
            <p:nvPr/>
          </p:nvSpPr>
          <p:spPr bwMode="auto">
            <a:xfrm>
              <a:off x="2018"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69" name="Line 21"/>
            <p:cNvSpPr>
              <a:spLocks noChangeShapeType="1"/>
            </p:cNvSpPr>
            <p:nvPr/>
          </p:nvSpPr>
          <p:spPr bwMode="auto">
            <a:xfrm>
              <a:off x="2835"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70" name="Line 22"/>
            <p:cNvSpPr>
              <a:spLocks noChangeShapeType="1"/>
            </p:cNvSpPr>
            <p:nvPr/>
          </p:nvSpPr>
          <p:spPr bwMode="auto">
            <a:xfrm>
              <a:off x="2925"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71" name="Line 23"/>
            <p:cNvSpPr>
              <a:spLocks noChangeShapeType="1"/>
            </p:cNvSpPr>
            <p:nvPr/>
          </p:nvSpPr>
          <p:spPr bwMode="auto">
            <a:xfrm>
              <a:off x="3742"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72" name="Line 24"/>
            <p:cNvSpPr>
              <a:spLocks noChangeShapeType="1"/>
            </p:cNvSpPr>
            <p:nvPr/>
          </p:nvSpPr>
          <p:spPr bwMode="auto">
            <a:xfrm>
              <a:off x="3833"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73" name="Line 25"/>
            <p:cNvSpPr>
              <a:spLocks noChangeShapeType="1"/>
            </p:cNvSpPr>
            <p:nvPr/>
          </p:nvSpPr>
          <p:spPr bwMode="auto">
            <a:xfrm>
              <a:off x="4649"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74" name="Line 26"/>
            <p:cNvSpPr>
              <a:spLocks noChangeShapeType="1"/>
            </p:cNvSpPr>
            <p:nvPr/>
          </p:nvSpPr>
          <p:spPr bwMode="auto">
            <a:xfrm>
              <a:off x="4740"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75" name="Line 27"/>
            <p:cNvSpPr>
              <a:spLocks noChangeShapeType="1"/>
            </p:cNvSpPr>
            <p:nvPr/>
          </p:nvSpPr>
          <p:spPr bwMode="auto">
            <a:xfrm>
              <a:off x="5556"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grpSp>
      <p:grpSp>
        <p:nvGrpSpPr>
          <p:cNvPr id="2076" name="Group 28"/>
          <p:cNvGrpSpPr>
            <a:grpSpLocks/>
          </p:cNvGrpSpPr>
          <p:nvPr/>
        </p:nvGrpSpPr>
        <p:grpSpPr bwMode="auto">
          <a:xfrm>
            <a:off x="9251950" y="195263"/>
            <a:ext cx="214313" cy="4751387"/>
            <a:chOff x="5828" y="123"/>
            <a:chExt cx="135" cy="2993"/>
          </a:xfrm>
        </p:grpSpPr>
        <p:sp>
          <p:nvSpPr>
            <p:cNvPr id="2077" name="Line 29"/>
            <p:cNvSpPr>
              <a:spLocks noChangeShapeType="1"/>
            </p:cNvSpPr>
            <p:nvPr/>
          </p:nvSpPr>
          <p:spPr bwMode="auto">
            <a:xfrm>
              <a:off x="5828" y="57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78" name="Line 30"/>
            <p:cNvSpPr>
              <a:spLocks noChangeShapeType="1"/>
            </p:cNvSpPr>
            <p:nvPr/>
          </p:nvSpPr>
          <p:spPr bwMode="auto">
            <a:xfrm>
              <a:off x="5828" y="486"/>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79" name="Line 31"/>
            <p:cNvSpPr>
              <a:spLocks noChangeShapeType="1"/>
            </p:cNvSpPr>
            <p:nvPr/>
          </p:nvSpPr>
          <p:spPr bwMode="auto">
            <a:xfrm>
              <a:off x="5828" y="311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80" name="Line 32"/>
            <p:cNvSpPr>
              <a:spLocks noChangeShapeType="1"/>
            </p:cNvSpPr>
            <p:nvPr/>
          </p:nvSpPr>
          <p:spPr bwMode="auto">
            <a:xfrm>
              <a:off x="5828" y="3026"/>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81" name="Line 33"/>
            <p:cNvSpPr>
              <a:spLocks noChangeShapeType="1"/>
            </p:cNvSpPr>
            <p:nvPr/>
          </p:nvSpPr>
          <p:spPr bwMode="auto">
            <a:xfrm>
              <a:off x="5828" y="2618"/>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82" name="Line 34"/>
            <p:cNvSpPr>
              <a:spLocks noChangeShapeType="1"/>
            </p:cNvSpPr>
            <p:nvPr/>
          </p:nvSpPr>
          <p:spPr bwMode="auto">
            <a:xfrm>
              <a:off x="5828" y="252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83" name="Line 35"/>
            <p:cNvSpPr>
              <a:spLocks noChangeShapeType="1"/>
            </p:cNvSpPr>
            <p:nvPr/>
          </p:nvSpPr>
          <p:spPr bwMode="auto">
            <a:xfrm>
              <a:off x="5828" y="2119"/>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84" name="Line 36"/>
            <p:cNvSpPr>
              <a:spLocks noChangeShapeType="1"/>
            </p:cNvSpPr>
            <p:nvPr/>
          </p:nvSpPr>
          <p:spPr bwMode="auto">
            <a:xfrm>
              <a:off x="5828" y="2028"/>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85" name="Line 37"/>
            <p:cNvSpPr>
              <a:spLocks noChangeShapeType="1"/>
            </p:cNvSpPr>
            <p:nvPr/>
          </p:nvSpPr>
          <p:spPr bwMode="auto">
            <a:xfrm>
              <a:off x="5828" y="1620"/>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86" name="Line 38"/>
            <p:cNvSpPr>
              <a:spLocks noChangeShapeType="1"/>
            </p:cNvSpPr>
            <p:nvPr/>
          </p:nvSpPr>
          <p:spPr bwMode="auto">
            <a:xfrm>
              <a:off x="5828" y="1529"/>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87" name="Line 39"/>
            <p:cNvSpPr>
              <a:spLocks noChangeShapeType="1"/>
            </p:cNvSpPr>
            <p:nvPr/>
          </p:nvSpPr>
          <p:spPr bwMode="auto">
            <a:xfrm>
              <a:off x="5828" y="112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88" name="Line 40"/>
            <p:cNvSpPr>
              <a:spLocks noChangeShapeType="1"/>
            </p:cNvSpPr>
            <p:nvPr/>
          </p:nvSpPr>
          <p:spPr bwMode="auto">
            <a:xfrm>
              <a:off x="5828" y="1030"/>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89" name="Line 41"/>
            <p:cNvSpPr>
              <a:spLocks noChangeShapeType="1"/>
            </p:cNvSpPr>
            <p:nvPr/>
          </p:nvSpPr>
          <p:spPr bwMode="auto">
            <a:xfrm>
              <a:off x="5828" y="298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90" name="Line 42"/>
            <p:cNvSpPr>
              <a:spLocks noChangeShapeType="1"/>
            </p:cNvSpPr>
            <p:nvPr/>
          </p:nvSpPr>
          <p:spPr bwMode="auto">
            <a:xfrm>
              <a:off x="5828" y="803"/>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91" name="Line 43"/>
            <p:cNvSpPr>
              <a:spLocks noChangeShapeType="1"/>
            </p:cNvSpPr>
            <p:nvPr/>
          </p:nvSpPr>
          <p:spPr bwMode="auto">
            <a:xfrm>
              <a:off x="5828" y="123"/>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92" name="Line 44"/>
            <p:cNvSpPr>
              <a:spLocks noChangeShapeType="1"/>
            </p:cNvSpPr>
            <p:nvPr/>
          </p:nvSpPr>
          <p:spPr bwMode="auto">
            <a:xfrm>
              <a:off x="5828" y="894"/>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grpSp>
      <p:grpSp>
        <p:nvGrpSpPr>
          <p:cNvPr id="2093" name="Group 45"/>
          <p:cNvGrpSpPr>
            <a:grpSpLocks/>
          </p:cNvGrpSpPr>
          <p:nvPr/>
        </p:nvGrpSpPr>
        <p:grpSpPr bwMode="auto">
          <a:xfrm>
            <a:off x="-323850" y="195263"/>
            <a:ext cx="214312" cy="4751387"/>
            <a:chOff x="-204" y="123"/>
            <a:chExt cx="135" cy="2993"/>
          </a:xfrm>
        </p:grpSpPr>
        <p:sp>
          <p:nvSpPr>
            <p:cNvPr id="2094" name="Line 46"/>
            <p:cNvSpPr>
              <a:spLocks noChangeShapeType="1"/>
            </p:cNvSpPr>
            <p:nvPr/>
          </p:nvSpPr>
          <p:spPr bwMode="auto">
            <a:xfrm>
              <a:off x="-204" y="57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95" name="Line 47"/>
            <p:cNvSpPr>
              <a:spLocks noChangeShapeType="1"/>
            </p:cNvSpPr>
            <p:nvPr/>
          </p:nvSpPr>
          <p:spPr bwMode="auto">
            <a:xfrm>
              <a:off x="-204" y="486"/>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96" name="Line 48"/>
            <p:cNvSpPr>
              <a:spLocks noChangeShapeType="1"/>
            </p:cNvSpPr>
            <p:nvPr/>
          </p:nvSpPr>
          <p:spPr bwMode="auto">
            <a:xfrm>
              <a:off x="-204" y="311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97" name="Line 49"/>
            <p:cNvSpPr>
              <a:spLocks noChangeShapeType="1"/>
            </p:cNvSpPr>
            <p:nvPr/>
          </p:nvSpPr>
          <p:spPr bwMode="auto">
            <a:xfrm>
              <a:off x="-204" y="3026"/>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98" name="Line 50"/>
            <p:cNvSpPr>
              <a:spLocks noChangeShapeType="1"/>
            </p:cNvSpPr>
            <p:nvPr/>
          </p:nvSpPr>
          <p:spPr bwMode="auto">
            <a:xfrm>
              <a:off x="-204" y="2618"/>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99" name="Line 51"/>
            <p:cNvSpPr>
              <a:spLocks noChangeShapeType="1"/>
            </p:cNvSpPr>
            <p:nvPr/>
          </p:nvSpPr>
          <p:spPr bwMode="auto">
            <a:xfrm>
              <a:off x="-204" y="252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100" name="Line 52"/>
            <p:cNvSpPr>
              <a:spLocks noChangeShapeType="1"/>
            </p:cNvSpPr>
            <p:nvPr/>
          </p:nvSpPr>
          <p:spPr bwMode="auto">
            <a:xfrm>
              <a:off x="-204" y="2119"/>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101" name="Line 53"/>
            <p:cNvSpPr>
              <a:spLocks noChangeShapeType="1"/>
            </p:cNvSpPr>
            <p:nvPr/>
          </p:nvSpPr>
          <p:spPr bwMode="auto">
            <a:xfrm>
              <a:off x="-204" y="2028"/>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102" name="Line 54"/>
            <p:cNvSpPr>
              <a:spLocks noChangeShapeType="1"/>
            </p:cNvSpPr>
            <p:nvPr/>
          </p:nvSpPr>
          <p:spPr bwMode="auto">
            <a:xfrm>
              <a:off x="-204" y="1620"/>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103" name="Line 55"/>
            <p:cNvSpPr>
              <a:spLocks noChangeShapeType="1"/>
            </p:cNvSpPr>
            <p:nvPr/>
          </p:nvSpPr>
          <p:spPr bwMode="auto">
            <a:xfrm>
              <a:off x="-204" y="1529"/>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104" name="Line 56"/>
            <p:cNvSpPr>
              <a:spLocks noChangeShapeType="1"/>
            </p:cNvSpPr>
            <p:nvPr/>
          </p:nvSpPr>
          <p:spPr bwMode="auto">
            <a:xfrm>
              <a:off x="-204" y="112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105" name="Line 57"/>
            <p:cNvSpPr>
              <a:spLocks noChangeShapeType="1"/>
            </p:cNvSpPr>
            <p:nvPr/>
          </p:nvSpPr>
          <p:spPr bwMode="auto">
            <a:xfrm>
              <a:off x="-204" y="1030"/>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106" name="Line 58"/>
            <p:cNvSpPr>
              <a:spLocks noChangeShapeType="1"/>
            </p:cNvSpPr>
            <p:nvPr/>
          </p:nvSpPr>
          <p:spPr bwMode="auto">
            <a:xfrm>
              <a:off x="-204" y="298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107" name="Line 59"/>
            <p:cNvSpPr>
              <a:spLocks noChangeShapeType="1"/>
            </p:cNvSpPr>
            <p:nvPr/>
          </p:nvSpPr>
          <p:spPr bwMode="auto">
            <a:xfrm>
              <a:off x="-204" y="803"/>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108" name="Line 60"/>
            <p:cNvSpPr>
              <a:spLocks noChangeShapeType="1"/>
            </p:cNvSpPr>
            <p:nvPr/>
          </p:nvSpPr>
          <p:spPr bwMode="auto">
            <a:xfrm>
              <a:off x="-204" y="123"/>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109" name="Line 61"/>
            <p:cNvSpPr>
              <a:spLocks noChangeShapeType="1"/>
            </p:cNvSpPr>
            <p:nvPr/>
          </p:nvSpPr>
          <p:spPr bwMode="auto">
            <a:xfrm>
              <a:off x="-204" y="89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grpSp>
      <p:sp>
        <p:nvSpPr>
          <p:cNvPr id="2110" name="Rectangle 62"/>
          <p:cNvSpPr>
            <a:spLocks noChangeArrowheads="1"/>
          </p:cNvSpPr>
          <p:nvPr/>
        </p:nvSpPr>
        <p:spPr bwMode="auto">
          <a:xfrm>
            <a:off x="7524750" y="4948238"/>
            <a:ext cx="1295400" cy="142875"/>
          </a:xfrm>
          <a:prstGeom prst="rect">
            <a:avLst/>
          </a:prstGeom>
          <a:solidFill>
            <a:srgbClr val="FFFFFF"/>
          </a:solidFill>
          <a:ln w="9360">
            <a:noFill/>
            <a:round/>
            <a:headEnd/>
            <a:tailEnd/>
          </a:ln>
          <a:effectLst/>
        </p:spPr>
        <p:txBody>
          <a:bodyPr lIns="0" tIns="0" rIns="0" bIns="0" anchor="ctr">
            <a:prstTxWarp prst="textNoShape">
              <a:avLst/>
            </a:prstTxWarp>
          </a:bodyPr>
          <a:lstStyle/>
          <a:p>
            <a:pPr algn="r" hangingPunct="1">
              <a:lnSpc>
                <a:spcPct val="100000"/>
              </a:lnSpc>
              <a:tabLst>
                <a:tab pos="723900" algn="l"/>
              </a:tabLst>
            </a:pPr>
            <a:fld id="{EA10627B-6D04-664A-851B-2238EC4C65FB}" type="slidenum">
              <a:rPr lang="de-DE" sz="800">
                <a:solidFill>
                  <a:srgbClr val="8E8581"/>
                </a:solidFill>
                <a:ea typeface="Arial Unicode MS" charset="0"/>
                <a:cs typeface="Arial Unicode MS" charset="0"/>
              </a:rPr>
              <a:pPr algn="r" hangingPunct="1">
                <a:lnSpc>
                  <a:spcPct val="100000"/>
                </a:lnSpc>
                <a:tabLst>
                  <a:tab pos="723900" algn="l"/>
                </a:tabLst>
              </a:pPr>
              <a:t>‹#›</a:t>
            </a:fld>
            <a:endParaRPr lang="de-DE" sz="800">
              <a:solidFill>
                <a:srgbClr val="8E8581"/>
              </a:solidFill>
              <a:ea typeface="Arial Unicode MS" charset="0"/>
              <a:cs typeface="Arial Unicode MS" charset="0"/>
            </a:endParaRPr>
          </a:p>
        </p:txBody>
      </p:sp>
      <p:sp>
        <p:nvSpPr>
          <p:cNvPr id="2111" name="Rectangle 63" hidden="1"/>
          <p:cNvSpPr>
            <a:spLocks noChangeArrowheads="1"/>
          </p:cNvSpPr>
          <p:nvPr/>
        </p:nvSpPr>
        <p:spPr bwMode="auto">
          <a:xfrm>
            <a:off x="1270000" y="127000"/>
            <a:ext cx="127000" cy="127000"/>
          </a:xfrm>
          <a:prstGeom prst="rect">
            <a:avLst/>
          </a:prstGeom>
          <a:noFill/>
          <a:ln w="9360">
            <a:noFill/>
            <a:round/>
            <a:headEnd/>
            <a:tailEnd/>
          </a:ln>
          <a:effectLst/>
        </p:spPr>
        <p:txBody>
          <a:bodyPr wrap="none" anchor="ctr">
            <a:prstTxWarp prst="textNoShape">
              <a:avLst/>
            </a:prstTxWarp>
          </a:bodyPr>
          <a:lstStyle/>
          <a:p>
            <a:endParaRPr lang="de-CH"/>
          </a:p>
        </p:txBody>
      </p:sp>
      <p:sp>
        <p:nvSpPr>
          <p:cNvPr id="2112" name="Rectangle 64"/>
          <p:cNvSpPr>
            <a:spLocks noGrp="1" noChangeArrowheads="1"/>
          </p:cNvSpPr>
          <p:nvPr>
            <p:ph type="title"/>
          </p:nvPr>
        </p:nvSpPr>
        <p:spPr bwMode="auto">
          <a:xfrm>
            <a:off x="323850" y="1779588"/>
            <a:ext cx="8494713" cy="1438275"/>
          </a:xfrm>
          <a:prstGeom prst="rect">
            <a:avLst/>
          </a:prstGeom>
          <a:gradFill rotWithShape="0">
            <a:gsLst>
              <a:gs pos="0">
                <a:srgbClr val="DC291E"/>
              </a:gs>
              <a:gs pos="100000">
                <a:srgbClr val="F9B200"/>
              </a:gs>
            </a:gsLst>
            <a:lin ang="0" scaled="1"/>
          </a:gradFill>
          <a:ln w="9360">
            <a:noFill/>
            <a:round/>
            <a:headEnd/>
            <a:tailEnd/>
          </a:ln>
          <a:effectLst/>
        </p:spPr>
        <p:txBody>
          <a:bodyPr vert="horz" wrap="square" lIns="324000" tIns="0" rIns="324000" bIns="0" numCol="1" anchor="ctr" anchorCtr="0" compatLnSpc="1">
            <a:prstTxWarp prst="textNoShape">
              <a:avLst/>
            </a:prstTxWarp>
          </a:bodyPr>
          <a:lstStyle/>
          <a:p>
            <a:pPr lvl="0"/>
            <a:r>
              <a:rPr lang="en-GB"/>
              <a:t>Klicken Sie, um das Format des Titeltextes zu bearbeitenClick to add text for divider slide</a:t>
            </a:r>
          </a:p>
        </p:txBody>
      </p:sp>
      <p:sp>
        <p:nvSpPr>
          <p:cNvPr id="2113" name="Rectangle 65"/>
          <p:cNvSpPr>
            <a:spLocks noChangeArrowheads="1"/>
          </p:cNvSpPr>
          <p:nvPr/>
        </p:nvSpPr>
        <p:spPr bwMode="auto">
          <a:xfrm>
            <a:off x="0" y="0"/>
            <a:ext cx="9144000" cy="1635125"/>
          </a:xfrm>
          <a:prstGeom prst="rect">
            <a:avLst/>
          </a:prstGeom>
          <a:solidFill>
            <a:srgbClr val="FFFFFF"/>
          </a:solidFill>
          <a:ln w="9360">
            <a:noFill/>
            <a:round/>
            <a:headEnd/>
            <a:tailEnd/>
          </a:ln>
          <a:effectLst/>
        </p:spPr>
        <p:txBody>
          <a:bodyPr wrap="none" anchor="ctr">
            <a:prstTxWarp prst="textNoShape">
              <a:avLst/>
            </a:prstTxWarp>
          </a:bodyPr>
          <a:lstStyle/>
          <a:p>
            <a:endParaRPr lang="de-CH"/>
          </a:p>
        </p:txBody>
      </p:sp>
      <p:sp>
        <p:nvSpPr>
          <p:cNvPr id="2114" name="Rectangle 66"/>
          <p:cNvSpPr>
            <a:spLocks noGrp="1" noChangeArrowheads="1"/>
          </p:cNvSpPr>
          <p:nvPr>
            <p:ph type="body" idx="1"/>
          </p:nvPr>
        </p:nvSpPr>
        <p:spPr bwMode="auto">
          <a:xfrm>
            <a:off x="457200" y="1203325"/>
            <a:ext cx="8228013" cy="3392488"/>
          </a:xfrm>
          <a:prstGeom prst="rect">
            <a:avLst/>
          </a:prstGeom>
          <a:noFill/>
          <a:ln w="9525">
            <a:noFill/>
            <a:round/>
            <a:headEnd/>
            <a:tailEnd/>
          </a:ln>
          <a:effectLst/>
        </p:spPr>
        <p:txBody>
          <a:bodyPr vert="horz" wrap="square" lIns="0" tIns="14112" rIns="0" bIns="0" numCol="1" anchor="t" anchorCtr="0" compatLnSpc="1">
            <a:prstTxWarp prst="textNoShape">
              <a:avLst/>
            </a:prstTxWarp>
          </a:bodyPr>
          <a:lstStyle/>
          <a:p>
            <a:pPr lvl="0"/>
            <a:r>
              <a:rPr lang="en-GB"/>
              <a:t>Klicken Sie, um die Formate des Gliederungstextes zu bearbeiten</a:t>
            </a:r>
          </a:p>
          <a:p>
            <a:pPr lvl="1"/>
            <a:r>
              <a:rPr lang="en-GB"/>
              <a:t>Zweite Gliederungsebene</a:t>
            </a:r>
          </a:p>
          <a:p>
            <a:pPr lvl="2"/>
            <a:r>
              <a:rPr lang="en-GB"/>
              <a:t>Dritte Gliederungsebene</a:t>
            </a:r>
          </a:p>
          <a:p>
            <a:pPr lvl="3"/>
            <a:r>
              <a:rPr lang="en-GB"/>
              <a:t>Vierte Gliederungsebene</a:t>
            </a:r>
          </a:p>
          <a:p>
            <a:pPr lvl="4"/>
            <a:r>
              <a:rPr lang="en-GB"/>
              <a:t>Fünfte Gliederungsebene</a:t>
            </a:r>
          </a:p>
          <a:p>
            <a:pPr lvl="4"/>
            <a:r>
              <a:rPr lang="en-GB"/>
              <a:t>Sechste Gliederungsebene</a:t>
            </a:r>
          </a:p>
          <a:p>
            <a:pPr lvl="4"/>
            <a:r>
              <a:rPr lang="en-GB"/>
              <a:t>Siebente Gliederungsebene</a:t>
            </a:r>
          </a:p>
          <a:p>
            <a:pPr lvl="4"/>
            <a:r>
              <a:rPr lang="en-GB"/>
              <a:t>Achte Gliederungsebene</a:t>
            </a:r>
          </a:p>
          <a:p>
            <a:pPr lvl="4"/>
            <a:r>
              <a:rPr lang="en-GB"/>
              <a:t>Neunte Gliederungsebene</a:t>
            </a: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mj-lt"/>
          <a:ea typeface="+mj-ea"/>
          <a:cs typeface="+mj-cs"/>
        </a:defRPr>
      </a:lvl1pPr>
      <a:lvl2pPr marL="742950" indent="-28575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2pPr>
      <a:lvl3pPr marL="11430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3pPr>
      <a:lvl4pPr marL="16002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4pPr>
      <a:lvl5pPr marL="20574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5pPr>
      <a:lvl6pPr marL="25146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6pPr>
      <a:lvl7pPr marL="29718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7pPr>
      <a:lvl8pPr marL="34290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8pPr>
      <a:lvl9pPr marL="38862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9pPr>
    </p:titleStyle>
    <p:bodyStyle>
      <a:lvl1pPr marL="342900" indent="-342900" algn="l" defTabSz="449263" rtl="0" fontAlgn="base">
        <a:lnSpc>
          <a:spcPct val="93000"/>
        </a:lnSpc>
        <a:spcBef>
          <a:spcPct val="0"/>
        </a:spcBef>
        <a:spcAft>
          <a:spcPts val="1425"/>
        </a:spcAft>
        <a:buClr>
          <a:srgbClr val="000000"/>
        </a:buClr>
        <a:buSzPct val="100000"/>
        <a:buFont typeface="Times New Roman" charset="0"/>
        <a:defRPr sz="1600">
          <a:solidFill>
            <a:srgbClr val="000000"/>
          </a:solidFill>
          <a:latin typeface="+mn-lt"/>
          <a:ea typeface="+mn-ea"/>
          <a:cs typeface="+mn-cs"/>
        </a:defRPr>
      </a:lvl1pPr>
      <a:lvl2pPr marL="742950" indent="-285750" algn="l" defTabSz="449263" rtl="0" fontAlgn="base">
        <a:lnSpc>
          <a:spcPct val="93000"/>
        </a:lnSpc>
        <a:spcBef>
          <a:spcPct val="0"/>
        </a:spcBef>
        <a:spcAft>
          <a:spcPts val="1138"/>
        </a:spcAft>
        <a:buClr>
          <a:srgbClr val="000000"/>
        </a:buClr>
        <a:buSzPct val="100000"/>
        <a:buFont typeface="Times New Roman" charset="0"/>
        <a:defRPr sz="1600">
          <a:solidFill>
            <a:srgbClr val="000000"/>
          </a:solidFill>
          <a:latin typeface="+mn-lt"/>
          <a:ea typeface="+mn-ea"/>
          <a:cs typeface="+mn-cs"/>
        </a:defRPr>
      </a:lvl2pPr>
      <a:lvl3pPr marL="1143000" indent="-228600" algn="l" defTabSz="449263" rtl="0" fontAlgn="base">
        <a:lnSpc>
          <a:spcPct val="93000"/>
        </a:lnSpc>
        <a:spcBef>
          <a:spcPct val="0"/>
        </a:spcBef>
        <a:spcAft>
          <a:spcPts val="850"/>
        </a:spcAft>
        <a:buClr>
          <a:srgbClr val="000000"/>
        </a:buClr>
        <a:buSzPct val="100000"/>
        <a:buFont typeface="Times New Roman" charset="0"/>
        <a:defRPr sz="1600">
          <a:solidFill>
            <a:srgbClr val="000000"/>
          </a:solidFill>
          <a:latin typeface="+mn-lt"/>
          <a:ea typeface="+mn-ea"/>
          <a:cs typeface="+mn-cs"/>
        </a:defRPr>
      </a:lvl3pPr>
      <a:lvl4pPr marL="1600200" indent="-228600" algn="l" defTabSz="449263" rtl="0" fontAlgn="base">
        <a:lnSpc>
          <a:spcPct val="93000"/>
        </a:lnSpc>
        <a:spcBef>
          <a:spcPct val="0"/>
        </a:spcBef>
        <a:spcAft>
          <a:spcPts val="575"/>
        </a:spcAft>
        <a:buClr>
          <a:srgbClr val="000000"/>
        </a:buClr>
        <a:buSzPct val="100000"/>
        <a:buFont typeface="Times New Roman" charset="0"/>
        <a:defRPr sz="1600">
          <a:solidFill>
            <a:srgbClr val="000000"/>
          </a:solidFill>
          <a:latin typeface="+mn-lt"/>
          <a:ea typeface="+mn-ea"/>
          <a:cs typeface="+mn-cs"/>
        </a:defRPr>
      </a:lvl4pPr>
      <a:lvl5pPr marL="20574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de-CH"/>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graphicFrame>
        <p:nvGraphicFramePr>
          <p:cNvPr id="3073" name="AutoShape 1"/>
          <p:cNvGraphicFramePr>
            <a:graphicFrameLocks noChangeAspect="1"/>
          </p:cNvGraphicFramePr>
          <p:nvPr/>
        </p:nvGraphicFramePr>
        <p:xfrm>
          <a:off x="0" y="0"/>
          <a:ext cx="36513" cy="36513"/>
        </p:xfrm>
        <a:graphic>
          <a:graphicData uri="http://schemas.openxmlformats.org/presentationml/2006/ole">
            <p:oleObj spid="_x0000_s3073" r:id="rId15" imgW="0" imgH="0" progId="">
              <p:embed/>
            </p:oleObj>
          </a:graphicData>
        </a:graphic>
      </p:graphicFrame>
      <p:grpSp>
        <p:nvGrpSpPr>
          <p:cNvPr id="3074" name="Group 2"/>
          <p:cNvGrpSpPr>
            <a:grpSpLocks/>
          </p:cNvGrpSpPr>
          <p:nvPr/>
        </p:nvGrpSpPr>
        <p:grpSpPr bwMode="auto">
          <a:xfrm>
            <a:off x="323850" y="-531813"/>
            <a:ext cx="8494713" cy="430213"/>
            <a:chOff x="204" y="-335"/>
            <a:chExt cx="5351" cy="271"/>
          </a:xfrm>
        </p:grpSpPr>
        <p:sp>
          <p:nvSpPr>
            <p:cNvPr id="3075" name="Line 3"/>
            <p:cNvSpPr>
              <a:spLocks noChangeShapeType="1"/>
            </p:cNvSpPr>
            <p:nvPr/>
          </p:nvSpPr>
          <p:spPr bwMode="auto">
            <a:xfrm>
              <a:off x="204"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76" name="Line 4"/>
            <p:cNvSpPr>
              <a:spLocks noChangeShapeType="1"/>
            </p:cNvSpPr>
            <p:nvPr/>
          </p:nvSpPr>
          <p:spPr bwMode="auto">
            <a:xfrm>
              <a:off x="1020"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77" name="Line 5"/>
            <p:cNvSpPr>
              <a:spLocks noChangeShapeType="1"/>
            </p:cNvSpPr>
            <p:nvPr/>
          </p:nvSpPr>
          <p:spPr bwMode="auto">
            <a:xfrm>
              <a:off x="1111"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78" name="Line 6"/>
            <p:cNvSpPr>
              <a:spLocks noChangeShapeType="1"/>
            </p:cNvSpPr>
            <p:nvPr/>
          </p:nvSpPr>
          <p:spPr bwMode="auto">
            <a:xfrm>
              <a:off x="1927"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79" name="Line 7"/>
            <p:cNvSpPr>
              <a:spLocks noChangeShapeType="1"/>
            </p:cNvSpPr>
            <p:nvPr/>
          </p:nvSpPr>
          <p:spPr bwMode="auto">
            <a:xfrm>
              <a:off x="2018"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80" name="Line 8"/>
            <p:cNvSpPr>
              <a:spLocks noChangeShapeType="1"/>
            </p:cNvSpPr>
            <p:nvPr/>
          </p:nvSpPr>
          <p:spPr bwMode="auto">
            <a:xfrm>
              <a:off x="2835"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81" name="Line 9"/>
            <p:cNvSpPr>
              <a:spLocks noChangeShapeType="1"/>
            </p:cNvSpPr>
            <p:nvPr/>
          </p:nvSpPr>
          <p:spPr bwMode="auto">
            <a:xfrm>
              <a:off x="2925"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82" name="Line 10"/>
            <p:cNvSpPr>
              <a:spLocks noChangeShapeType="1"/>
            </p:cNvSpPr>
            <p:nvPr/>
          </p:nvSpPr>
          <p:spPr bwMode="auto">
            <a:xfrm>
              <a:off x="3742"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83" name="Line 11"/>
            <p:cNvSpPr>
              <a:spLocks noChangeShapeType="1"/>
            </p:cNvSpPr>
            <p:nvPr/>
          </p:nvSpPr>
          <p:spPr bwMode="auto">
            <a:xfrm>
              <a:off x="3833"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84" name="Line 12"/>
            <p:cNvSpPr>
              <a:spLocks noChangeShapeType="1"/>
            </p:cNvSpPr>
            <p:nvPr/>
          </p:nvSpPr>
          <p:spPr bwMode="auto">
            <a:xfrm>
              <a:off x="4649"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85" name="Line 13"/>
            <p:cNvSpPr>
              <a:spLocks noChangeShapeType="1"/>
            </p:cNvSpPr>
            <p:nvPr/>
          </p:nvSpPr>
          <p:spPr bwMode="auto">
            <a:xfrm>
              <a:off x="4740"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86" name="Line 14"/>
            <p:cNvSpPr>
              <a:spLocks noChangeShapeType="1"/>
            </p:cNvSpPr>
            <p:nvPr/>
          </p:nvSpPr>
          <p:spPr bwMode="auto">
            <a:xfrm>
              <a:off x="5556"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grpSp>
      <p:grpSp>
        <p:nvGrpSpPr>
          <p:cNvPr id="3087" name="Group 15"/>
          <p:cNvGrpSpPr>
            <a:grpSpLocks/>
          </p:cNvGrpSpPr>
          <p:nvPr/>
        </p:nvGrpSpPr>
        <p:grpSpPr bwMode="auto">
          <a:xfrm>
            <a:off x="323850" y="-531813"/>
            <a:ext cx="8494713" cy="430213"/>
            <a:chOff x="204" y="-335"/>
            <a:chExt cx="5351" cy="271"/>
          </a:xfrm>
        </p:grpSpPr>
        <p:sp>
          <p:nvSpPr>
            <p:cNvPr id="3088" name="Line 16"/>
            <p:cNvSpPr>
              <a:spLocks noChangeShapeType="1"/>
            </p:cNvSpPr>
            <p:nvPr/>
          </p:nvSpPr>
          <p:spPr bwMode="auto">
            <a:xfrm>
              <a:off x="204"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89" name="Line 17"/>
            <p:cNvSpPr>
              <a:spLocks noChangeShapeType="1"/>
            </p:cNvSpPr>
            <p:nvPr/>
          </p:nvSpPr>
          <p:spPr bwMode="auto">
            <a:xfrm>
              <a:off x="1020"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90" name="Line 18"/>
            <p:cNvSpPr>
              <a:spLocks noChangeShapeType="1"/>
            </p:cNvSpPr>
            <p:nvPr/>
          </p:nvSpPr>
          <p:spPr bwMode="auto">
            <a:xfrm>
              <a:off x="1111"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91" name="Line 19"/>
            <p:cNvSpPr>
              <a:spLocks noChangeShapeType="1"/>
            </p:cNvSpPr>
            <p:nvPr/>
          </p:nvSpPr>
          <p:spPr bwMode="auto">
            <a:xfrm>
              <a:off x="1927"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92" name="Line 20"/>
            <p:cNvSpPr>
              <a:spLocks noChangeShapeType="1"/>
            </p:cNvSpPr>
            <p:nvPr/>
          </p:nvSpPr>
          <p:spPr bwMode="auto">
            <a:xfrm>
              <a:off x="2018"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93" name="Line 21"/>
            <p:cNvSpPr>
              <a:spLocks noChangeShapeType="1"/>
            </p:cNvSpPr>
            <p:nvPr/>
          </p:nvSpPr>
          <p:spPr bwMode="auto">
            <a:xfrm>
              <a:off x="2835"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94" name="Line 22"/>
            <p:cNvSpPr>
              <a:spLocks noChangeShapeType="1"/>
            </p:cNvSpPr>
            <p:nvPr/>
          </p:nvSpPr>
          <p:spPr bwMode="auto">
            <a:xfrm>
              <a:off x="2925"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95" name="Line 23"/>
            <p:cNvSpPr>
              <a:spLocks noChangeShapeType="1"/>
            </p:cNvSpPr>
            <p:nvPr/>
          </p:nvSpPr>
          <p:spPr bwMode="auto">
            <a:xfrm>
              <a:off x="3742"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96" name="Line 24"/>
            <p:cNvSpPr>
              <a:spLocks noChangeShapeType="1"/>
            </p:cNvSpPr>
            <p:nvPr/>
          </p:nvSpPr>
          <p:spPr bwMode="auto">
            <a:xfrm>
              <a:off x="3833"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97" name="Line 25"/>
            <p:cNvSpPr>
              <a:spLocks noChangeShapeType="1"/>
            </p:cNvSpPr>
            <p:nvPr/>
          </p:nvSpPr>
          <p:spPr bwMode="auto">
            <a:xfrm>
              <a:off x="4649"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98" name="Line 26"/>
            <p:cNvSpPr>
              <a:spLocks noChangeShapeType="1"/>
            </p:cNvSpPr>
            <p:nvPr/>
          </p:nvSpPr>
          <p:spPr bwMode="auto">
            <a:xfrm>
              <a:off x="4740"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99" name="Line 27"/>
            <p:cNvSpPr>
              <a:spLocks noChangeShapeType="1"/>
            </p:cNvSpPr>
            <p:nvPr/>
          </p:nvSpPr>
          <p:spPr bwMode="auto">
            <a:xfrm>
              <a:off x="5556"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grpSp>
      <p:grpSp>
        <p:nvGrpSpPr>
          <p:cNvPr id="3100" name="Group 28"/>
          <p:cNvGrpSpPr>
            <a:grpSpLocks/>
          </p:cNvGrpSpPr>
          <p:nvPr/>
        </p:nvGrpSpPr>
        <p:grpSpPr bwMode="auto">
          <a:xfrm>
            <a:off x="9251950" y="195263"/>
            <a:ext cx="214313" cy="4751387"/>
            <a:chOff x="5828" y="123"/>
            <a:chExt cx="135" cy="2993"/>
          </a:xfrm>
        </p:grpSpPr>
        <p:sp>
          <p:nvSpPr>
            <p:cNvPr id="3101" name="Line 29"/>
            <p:cNvSpPr>
              <a:spLocks noChangeShapeType="1"/>
            </p:cNvSpPr>
            <p:nvPr/>
          </p:nvSpPr>
          <p:spPr bwMode="auto">
            <a:xfrm>
              <a:off x="5828" y="57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02" name="Line 30"/>
            <p:cNvSpPr>
              <a:spLocks noChangeShapeType="1"/>
            </p:cNvSpPr>
            <p:nvPr/>
          </p:nvSpPr>
          <p:spPr bwMode="auto">
            <a:xfrm>
              <a:off x="5828" y="486"/>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03" name="Line 31"/>
            <p:cNvSpPr>
              <a:spLocks noChangeShapeType="1"/>
            </p:cNvSpPr>
            <p:nvPr/>
          </p:nvSpPr>
          <p:spPr bwMode="auto">
            <a:xfrm>
              <a:off x="5828" y="311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04" name="Line 32"/>
            <p:cNvSpPr>
              <a:spLocks noChangeShapeType="1"/>
            </p:cNvSpPr>
            <p:nvPr/>
          </p:nvSpPr>
          <p:spPr bwMode="auto">
            <a:xfrm>
              <a:off x="5828" y="3026"/>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05" name="Line 33"/>
            <p:cNvSpPr>
              <a:spLocks noChangeShapeType="1"/>
            </p:cNvSpPr>
            <p:nvPr/>
          </p:nvSpPr>
          <p:spPr bwMode="auto">
            <a:xfrm>
              <a:off x="5828" y="2618"/>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06" name="Line 34"/>
            <p:cNvSpPr>
              <a:spLocks noChangeShapeType="1"/>
            </p:cNvSpPr>
            <p:nvPr/>
          </p:nvSpPr>
          <p:spPr bwMode="auto">
            <a:xfrm>
              <a:off x="5828" y="252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07" name="Line 35"/>
            <p:cNvSpPr>
              <a:spLocks noChangeShapeType="1"/>
            </p:cNvSpPr>
            <p:nvPr/>
          </p:nvSpPr>
          <p:spPr bwMode="auto">
            <a:xfrm>
              <a:off x="5828" y="2119"/>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08" name="Line 36"/>
            <p:cNvSpPr>
              <a:spLocks noChangeShapeType="1"/>
            </p:cNvSpPr>
            <p:nvPr/>
          </p:nvSpPr>
          <p:spPr bwMode="auto">
            <a:xfrm>
              <a:off x="5828" y="2028"/>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09" name="Line 37"/>
            <p:cNvSpPr>
              <a:spLocks noChangeShapeType="1"/>
            </p:cNvSpPr>
            <p:nvPr/>
          </p:nvSpPr>
          <p:spPr bwMode="auto">
            <a:xfrm>
              <a:off x="5828" y="1620"/>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10" name="Line 38"/>
            <p:cNvSpPr>
              <a:spLocks noChangeShapeType="1"/>
            </p:cNvSpPr>
            <p:nvPr/>
          </p:nvSpPr>
          <p:spPr bwMode="auto">
            <a:xfrm>
              <a:off x="5828" y="1529"/>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11" name="Line 39"/>
            <p:cNvSpPr>
              <a:spLocks noChangeShapeType="1"/>
            </p:cNvSpPr>
            <p:nvPr/>
          </p:nvSpPr>
          <p:spPr bwMode="auto">
            <a:xfrm>
              <a:off x="5828" y="112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12" name="Line 40"/>
            <p:cNvSpPr>
              <a:spLocks noChangeShapeType="1"/>
            </p:cNvSpPr>
            <p:nvPr/>
          </p:nvSpPr>
          <p:spPr bwMode="auto">
            <a:xfrm>
              <a:off x="5828" y="1030"/>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13" name="Line 41"/>
            <p:cNvSpPr>
              <a:spLocks noChangeShapeType="1"/>
            </p:cNvSpPr>
            <p:nvPr/>
          </p:nvSpPr>
          <p:spPr bwMode="auto">
            <a:xfrm>
              <a:off x="5828" y="298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14" name="Line 42"/>
            <p:cNvSpPr>
              <a:spLocks noChangeShapeType="1"/>
            </p:cNvSpPr>
            <p:nvPr/>
          </p:nvSpPr>
          <p:spPr bwMode="auto">
            <a:xfrm>
              <a:off x="5828" y="803"/>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15" name="Line 43"/>
            <p:cNvSpPr>
              <a:spLocks noChangeShapeType="1"/>
            </p:cNvSpPr>
            <p:nvPr/>
          </p:nvSpPr>
          <p:spPr bwMode="auto">
            <a:xfrm>
              <a:off x="5828" y="123"/>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16" name="Line 44"/>
            <p:cNvSpPr>
              <a:spLocks noChangeShapeType="1"/>
            </p:cNvSpPr>
            <p:nvPr/>
          </p:nvSpPr>
          <p:spPr bwMode="auto">
            <a:xfrm>
              <a:off x="5828" y="894"/>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grpSp>
      <p:grpSp>
        <p:nvGrpSpPr>
          <p:cNvPr id="3117" name="Group 45"/>
          <p:cNvGrpSpPr>
            <a:grpSpLocks/>
          </p:cNvGrpSpPr>
          <p:nvPr/>
        </p:nvGrpSpPr>
        <p:grpSpPr bwMode="auto">
          <a:xfrm>
            <a:off x="-323850" y="195263"/>
            <a:ext cx="214312" cy="4751387"/>
            <a:chOff x="-204" y="123"/>
            <a:chExt cx="135" cy="2993"/>
          </a:xfrm>
        </p:grpSpPr>
        <p:sp>
          <p:nvSpPr>
            <p:cNvPr id="3118" name="Line 46"/>
            <p:cNvSpPr>
              <a:spLocks noChangeShapeType="1"/>
            </p:cNvSpPr>
            <p:nvPr/>
          </p:nvSpPr>
          <p:spPr bwMode="auto">
            <a:xfrm>
              <a:off x="-204" y="57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19" name="Line 47"/>
            <p:cNvSpPr>
              <a:spLocks noChangeShapeType="1"/>
            </p:cNvSpPr>
            <p:nvPr/>
          </p:nvSpPr>
          <p:spPr bwMode="auto">
            <a:xfrm>
              <a:off x="-204" y="486"/>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20" name="Line 48"/>
            <p:cNvSpPr>
              <a:spLocks noChangeShapeType="1"/>
            </p:cNvSpPr>
            <p:nvPr/>
          </p:nvSpPr>
          <p:spPr bwMode="auto">
            <a:xfrm>
              <a:off x="-204" y="311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21" name="Line 49"/>
            <p:cNvSpPr>
              <a:spLocks noChangeShapeType="1"/>
            </p:cNvSpPr>
            <p:nvPr/>
          </p:nvSpPr>
          <p:spPr bwMode="auto">
            <a:xfrm>
              <a:off x="-204" y="3026"/>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22" name="Line 50"/>
            <p:cNvSpPr>
              <a:spLocks noChangeShapeType="1"/>
            </p:cNvSpPr>
            <p:nvPr/>
          </p:nvSpPr>
          <p:spPr bwMode="auto">
            <a:xfrm>
              <a:off x="-204" y="2618"/>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23" name="Line 51"/>
            <p:cNvSpPr>
              <a:spLocks noChangeShapeType="1"/>
            </p:cNvSpPr>
            <p:nvPr/>
          </p:nvSpPr>
          <p:spPr bwMode="auto">
            <a:xfrm>
              <a:off x="-204" y="252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24" name="Line 52"/>
            <p:cNvSpPr>
              <a:spLocks noChangeShapeType="1"/>
            </p:cNvSpPr>
            <p:nvPr/>
          </p:nvSpPr>
          <p:spPr bwMode="auto">
            <a:xfrm>
              <a:off x="-204" y="2119"/>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25" name="Line 53"/>
            <p:cNvSpPr>
              <a:spLocks noChangeShapeType="1"/>
            </p:cNvSpPr>
            <p:nvPr/>
          </p:nvSpPr>
          <p:spPr bwMode="auto">
            <a:xfrm>
              <a:off x="-204" y="2028"/>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26" name="Line 54"/>
            <p:cNvSpPr>
              <a:spLocks noChangeShapeType="1"/>
            </p:cNvSpPr>
            <p:nvPr/>
          </p:nvSpPr>
          <p:spPr bwMode="auto">
            <a:xfrm>
              <a:off x="-204" y="1620"/>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27" name="Line 55"/>
            <p:cNvSpPr>
              <a:spLocks noChangeShapeType="1"/>
            </p:cNvSpPr>
            <p:nvPr/>
          </p:nvSpPr>
          <p:spPr bwMode="auto">
            <a:xfrm>
              <a:off x="-204" y="1529"/>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28" name="Line 56"/>
            <p:cNvSpPr>
              <a:spLocks noChangeShapeType="1"/>
            </p:cNvSpPr>
            <p:nvPr/>
          </p:nvSpPr>
          <p:spPr bwMode="auto">
            <a:xfrm>
              <a:off x="-204" y="112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29" name="Line 57"/>
            <p:cNvSpPr>
              <a:spLocks noChangeShapeType="1"/>
            </p:cNvSpPr>
            <p:nvPr/>
          </p:nvSpPr>
          <p:spPr bwMode="auto">
            <a:xfrm>
              <a:off x="-204" y="1030"/>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30" name="Line 58"/>
            <p:cNvSpPr>
              <a:spLocks noChangeShapeType="1"/>
            </p:cNvSpPr>
            <p:nvPr/>
          </p:nvSpPr>
          <p:spPr bwMode="auto">
            <a:xfrm>
              <a:off x="-204" y="298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31" name="Line 59"/>
            <p:cNvSpPr>
              <a:spLocks noChangeShapeType="1"/>
            </p:cNvSpPr>
            <p:nvPr/>
          </p:nvSpPr>
          <p:spPr bwMode="auto">
            <a:xfrm>
              <a:off x="-204" y="803"/>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32" name="Line 60"/>
            <p:cNvSpPr>
              <a:spLocks noChangeShapeType="1"/>
            </p:cNvSpPr>
            <p:nvPr/>
          </p:nvSpPr>
          <p:spPr bwMode="auto">
            <a:xfrm>
              <a:off x="-204" y="123"/>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33" name="Line 61"/>
            <p:cNvSpPr>
              <a:spLocks noChangeShapeType="1"/>
            </p:cNvSpPr>
            <p:nvPr/>
          </p:nvSpPr>
          <p:spPr bwMode="auto">
            <a:xfrm>
              <a:off x="-204" y="89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grpSp>
      <p:sp>
        <p:nvSpPr>
          <p:cNvPr id="3134" name="Rectangle 62"/>
          <p:cNvSpPr>
            <a:spLocks noChangeArrowheads="1"/>
          </p:cNvSpPr>
          <p:nvPr/>
        </p:nvSpPr>
        <p:spPr bwMode="auto">
          <a:xfrm>
            <a:off x="7524750" y="4948238"/>
            <a:ext cx="1295400" cy="142875"/>
          </a:xfrm>
          <a:prstGeom prst="rect">
            <a:avLst/>
          </a:prstGeom>
          <a:solidFill>
            <a:srgbClr val="FFFFFF"/>
          </a:solidFill>
          <a:ln w="9360">
            <a:noFill/>
            <a:round/>
            <a:headEnd/>
            <a:tailEnd/>
          </a:ln>
          <a:effectLst/>
        </p:spPr>
        <p:txBody>
          <a:bodyPr lIns="0" tIns="0" rIns="0" bIns="0" anchor="ctr">
            <a:prstTxWarp prst="textNoShape">
              <a:avLst/>
            </a:prstTxWarp>
          </a:bodyPr>
          <a:lstStyle/>
          <a:p>
            <a:pPr algn="r" hangingPunct="1">
              <a:lnSpc>
                <a:spcPct val="100000"/>
              </a:lnSpc>
              <a:tabLst>
                <a:tab pos="723900" algn="l"/>
              </a:tabLst>
            </a:pPr>
            <a:fld id="{742D5A16-A396-DA49-8627-DC177E940FE8}" type="slidenum">
              <a:rPr lang="de-DE" sz="800">
                <a:solidFill>
                  <a:srgbClr val="8E8581"/>
                </a:solidFill>
                <a:ea typeface="Arial Unicode MS" charset="0"/>
                <a:cs typeface="Arial Unicode MS" charset="0"/>
              </a:rPr>
              <a:pPr algn="r" hangingPunct="1">
                <a:lnSpc>
                  <a:spcPct val="100000"/>
                </a:lnSpc>
                <a:tabLst>
                  <a:tab pos="723900" algn="l"/>
                </a:tabLst>
              </a:pPr>
              <a:t>‹#›</a:t>
            </a:fld>
            <a:endParaRPr lang="de-DE" sz="800">
              <a:solidFill>
                <a:srgbClr val="8E8581"/>
              </a:solidFill>
              <a:ea typeface="Arial Unicode MS" charset="0"/>
              <a:cs typeface="Arial Unicode MS" charset="0"/>
            </a:endParaRPr>
          </a:p>
        </p:txBody>
      </p:sp>
      <p:sp>
        <p:nvSpPr>
          <p:cNvPr id="3135" name="Rectangle 63" hidden="1"/>
          <p:cNvSpPr>
            <a:spLocks noChangeArrowheads="1"/>
          </p:cNvSpPr>
          <p:nvPr/>
        </p:nvSpPr>
        <p:spPr bwMode="auto">
          <a:xfrm>
            <a:off x="1270000" y="127000"/>
            <a:ext cx="127000" cy="127000"/>
          </a:xfrm>
          <a:prstGeom prst="rect">
            <a:avLst/>
          </a:prstGeom>
          <a:noFill/>
          <a:ln w="9360">
            <a:noFill/>
            <a:round/>
            <a:headEnd/>
            <a:tailEnd/>
          </a:ln>
          <a:effectLst/>
        </p:spPr>
        <p:txBody>
          <a:bodyPr wrap="none" anchor="ctr">
            <a:prstTxWarp prst="textNoShape">
              <a:avLst/>
            </a:prstTxWarp>
          </a:bodyPr>
          <a:lstStyle/>
          <a:p>
            <a:endParaRPr lang="de-CH"/>
          </a:p>
        </p:txBody>
      </p:sp>
      <p:sp>
        <p:nvSpPr>
          <p:cNvPr id="3138" name="Rectangle 66"/>
          <p:cNvSpPr>
            <a:spLocks noGrp="1" noChangeArrowheads="1"/>
          </p:cNvSpPr>
          <p:nvPr>
            <p:ph type="title"/>
          </p:nvPr>
        </p:nvSpPr>
        <p:spPr bwMode="auto">
          <a:xfrm>
            <a:off x="323850" y="195263"/>
            <a:ext cx="6407150" cy="574675"/>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a:t>Klicken Sie, um das Format des Titeltextes zu bearbeitenClick to add headline</a:t>
            </a: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txStyles>
    <p:titleStyle>
      <a:lvl1pPr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mj-lt"/>
          <a:ea typeface="+mj-ea"/>
          <a:cs typeface="+mj-cs"/>
        </a:defRPr>
      </a:lvl1pPr>
      <a:lvl2pPr marL="742950" indent="-28575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2pPr>
      <a:lvl3pPr marL="11430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3pPr>
      <a:lvl4pPr marL="16002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4pPr>
      <a:lvl5pPr marL="20574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5pPr>
      <a:lvl6pPr marL="25146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6pPr>
      <a:lvl7pPr marL="29718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7pPr>
      <a:lvl8pPr marL="34290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8pPr>
      <a:lvl9pPr marL="38862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9pPr>
    </p:titleStyle>
    <p:bodyStyle>
      <a:lvl1pPr marL="342900" indent="-342900" algn="l" defTabSz="449263" rtl="0" fontAlgn="base">
        <a:lnSpc>
          <a:spcPct val="93000"/>
        </a:lnSpc>
        <a:spcBef>
          <a:spcPct val="0"/>
        </a:spcBef>
        <a:spcAft>
          <a:spcPts val="1425"/>
        </a:spcAft>
        <a:buClr>
          <a:srgbClr val="000000"/>
        </a:buClr>
        <a:buSzPct val="100000"/>
        <a:buFont typeface="Times New Roman" charset="0"/>
        <a:defRPr sz="1600">
          <a:solidFill>
            <a:srgbClr val="000000"/>
          </a:solidFill>
          <a:latin typeface="+mn-lt"/>
          <a:ea typeface="+mn-ea"/>
          <a:cs typeface="+mn-cs"/>
        </a:defRPr>
      </a:lvl1pPr>
      <a:lvl2pPr marL="742950" indent="-285750" algn="l" defTabSz="449263" rtl="0" fontAlgn="base">
        <a:lnSpc>
          <a:spcPct val="93000"/>
        </a:lnSpc>
        <a:spcBef>
          <a:spcPct val="0"/>
        </a:spcBef>
        <a:spcAft>
          <a:spcPts val="1138"/>
        </a:spcAft>
        <a:buClr>
          <a:srgbClr val="000000"/>
        </a:buClr>
        <a:buSzPct val="100000"/>
        <a:buFont typeface="Times New Roman" charset="0"/>
        <a:defRPr sz="1600">
          <a:solidFill>
            <a:srgbClr val="000000"/>
          </a:solidFill>
          <a:latin typeface="+mn-lt"/>
          <a:ea typeface="+mn-ea"/>
          <a:cs typeface="+mn-cs"/>
        </a:defRPr>
      </a:lvl2pPr>
      <a:lvl3pPr marL="1143000" indent="-228600" algn="l" defTabSz="449263" rtl="0" fontAlgn="base">
        <a:lnSpc>
          <a:spcPct val="93000"/>
        </a:lnSpc>
        <a:spcBef>
          <a:spcPct val="0"/>
        </a:spcBef>
        <a:spcAft>
          <a:spcPts val="850"/>
        </a:spcAft>
        <a:buClr>
          <a:srgbClr val="000000"/>
        </a:buClr>
        <a:buSzPct val="100000"/>
        <a:buFont typeface="Times New Roman" charset="0"/>
        <a:defRPr sz="1600">
          <a:solidFill>
            <a:srgbClr val="000000"/>
          </a:solidFill>
          <a:latin typeface="+mn-lt"/>
          <a:ea typeface="+mn-ea"/>
          <a:cs typeface="+mn-cs"/>
        </a:defRPr>
      </a:lvl3pPr>
      <a:lvl4pPr marL="1600200" indent="-228600" algn="l" defTabSz="449263" rtl="0" fontAlgn="base">
        <a:lnSpc>
          <a:spcPct val="93000"/>
        </a:lnSpc>
        <a:spcBef>
          <a:spcPct val="0"/>
        </a:spcBef>
        <a:spcAft>
          <a:spcPts val="575"/>
        </a:spcAft>
        <a:buClr>
          <a:srgbClr val="000000"/>
        </a:buClr>
        <a:buSzPct val="100000"/>
        <a:buFont typeface="Times New Roman" charset="0"/>
        <a:defRPr sz="1600">
          <a:solidFill>
            <a:srgbClr val="000000"/>
          </a:solidFill>
          <a:latin typeface="+mn-lt"/>
          <a:ea typeface="+mn-ea"/>
          <a:cs typeface="+mn-cs"/>
        </a:defRPr>
      </a:lvl4pPr>
      <a:lvl5pPr marL="20574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de-CH"/>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graphicFrame>
        <p:nvGraphicFramePr>
          <p:cNvPr id="4097" name="AutoShape 1"/>
          <p:cNvGraphicFramePr>
            <a:graphicFrameLocks noChangeAspect="1"/>
          </p:cNvGraphicFramePr>
          <p:nvPr/>
        </p:nvGraphicFramePr>
        <p:xfrm>
          <a:off x="0" y="0"/>
          <a:ext cx="36513" cy="36513"/>
        </p:xfrm>
        <a:graphic>
          <a:graphicData uri="http://schemas.openxmlformats.org/presentationml/2006/ole">
            <p:oleObj spid="_x0000_s4097" r:id="rId15" imgW="0" imgH="0" progId="">
              <p:embed/>
            </p:oleObj>
          </a:graphicData>
        </a:graphic>
      </p:graphicFrame>
      <p:grpSp>
        <p:nvGrpSpPr>
          <p:cNvPr id="4098" name="Group 2"/>
          <p:cNvGrpSpPr>
            <a:grpSpLocks/>
          </p:cNvGrpSpPr>
          <p:nvPr/>
        </p:nvGrpSpPr>
        <p:grpSpPr bwMode="auto">
          <a:xfrm>
            <a:off x="323850" y="-531813"/>
            <a:ext cx="8494713" cy="430213"/>
            <a:chOff x="204" y="-335"/>
            <a:chExt cx="5351" cy="271"/>
          </a:xfrm>
        </p:grpSpPr>
        <p:sp>
          <p:nvSpPr>
            <p:cNvPr id="4099" name="Line 3"/>
            <p:cNvSpPr>
              <a:spLocks noChangeShapeType="1"/>
            </p:cNvSpPr>
            <p:nvPr/>
          </p:nvSpPr>
          <p:spPr bwMode="auto">
            <a:xfrm>
              <a:off x="204"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00" name="Line 4"/>
            <p:cNvSpPr>
              <a:spLocks noChangeShapeType="1"/>
            </p:cNvSpPr>
            <p:nvPr/>
          </p:nvSpPr>
          <p:spPr bwMode="auto">
            <a:xfrm>
              <a:off x="1020"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01" name="Line 5"/>
            <p:cNvSpPr>
              <a:spLocks noChangeShapeType="1"/>
            </p:cNvSpPr>
            <p:nvPr/>
          </p:nvSpPr>
          <p:spPr bwMode="auto">
            <a:xfrm>
              <a:off x="1111"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02" name="Line 6"/>
            <p:cNvSpPr>
              <a:spLocks noChangeShapeType="1"/>
            </p:cNvSpPr>
            <p:nvPr/>
          </p:nvSpPr>
          <p:spPr bwMode="auto">
            <a:xfrm>
              <a:off x="1927"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03" name="Line 7"/>
            <p:cNvSpPr>
              <a:spLocks noChangeShapeType="1"/>
            </p:cNvSpPr>
            <p:nvPr/>
          </p:nvSpPr>
          <p:spPr bwMode="auto">
            <a:xfrm>
              <a:off x="2018"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04" name="Line 8"/>
            <p:cNvSpPr>
              <a:spLocks noChangeShapeType="1"/>
            </p:cNvSpPr>
            <p:nvPr/>
          </p:nvSpPr>
          <p:spPr bwMode="auto">
            <a:xfrm>
              <a:off x="2835"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05" name="Line 9"/>
            <p:cNvSpPr>
              <a:spLocks noChangeShapeType="1"/>
            </p:cNvSpPr>
            <p:nvPr/>
          </p:nvSpPr>
          <p:spPr bwMode="auto">
            <a:xfrm>
              <a:off x="2925"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06" name="Line 10"/>
            <p:cNvSpPr>
              <a:spLocks noChangeShapeType="1"/>
            </p:cNvSpPr>
            <p:nvPr/>
          </p:nvSpPr>
          <p:spPr bwMode="auto">
            <a:xfrm>
              <a:off x="3742"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07" name="Line 11"/>
            <p:cNvSpPr>
              <a:spLocks noChangeShapeType="1"/>
            </p:cNvSpPr>
            <p:nvPr/>
          </p:nvSpPr>
          <p:spPr bwMode="auto">
            <a:xfrm>
              <a:off x="3833"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08" name="Line 12"/>
            <p:cNvSpPr>
              <a:spLocks noChangeShapeType="1"/>
            </p:cNvSpPr>
            <p:nvPr/>
          </p:nvSpPr>
          <p:spPr bwMode="auto">
            <a:xfrm>
              <a:off x="4649"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09" name="Line 13"/>
            <p:cNvSpPr>
              <a:spLocks noChangeShapeType="1"/>
            </p:cNvSpPr>
            <p:nvPr/>
          </p:nvSpPr>
          <p:spPr bwMode="auto">
            <a:xfrm>
              <a:off x="4740"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10" name="Line 14"/>
            <p:cNvSpPr>
              <a:spLocks noChangeShapeType="1"/>
            </p:cNvSpPr>
            <p:nvPr/>
          </p:nvSpPr>
          <p:spPr bwMode="auto">
            <a:xfrm>
              <a:off x="5556"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grpSp>
      <p:grpSp>
        <p:nvGrpSpPr>
          <p:cNvPr id="4111" name="Group 15"/>
          <p:cNvGrpSpPr>
            <a:grpSpLocks/>
          </p:cNvGrpSpPr>
          <p:nvPr/>
        </p:nvGrpSpPr>
        <p:grpSpPr bwMode="auto">
          <a:xfrm>
            <a:off x="323850" y="-531813"/>
            <a:ext cx="8494713" cy="430213"/>
            <a:chOff x="204" y="-335"/>
            <a:chExt cx="5351" cy="271"/>
          </a:xfrm>
        </p:grpSpPr>
        <p:sp>
          <p:nvSpPr>
            <p:cNvPr id="4112" name="Line 16"/>
            <p:cNvSpPr>
              <a:spLocks noChangeShapeType="1"/>
            </p:cNvSpPr>
            <p:nvPr/>
          </p:nvSpPr>
          <p:spPr bwMode="auto">
            <a:xfrm>
              <a:off x="204"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13" name="Line 17"/>
            <p:cNvSpPr>
              <a:spLocks noChangeShapeType="1"/>
            </p:cNvSpPr>
            <p:nvPr/>
          </p:nvSpPr>
          <p:spPr bwMode="auto">
            <a:xfrm>
              <a:off x="1020"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14" name="Line 18"/>
            <p:cNvSpPr>
              <a:spLocks noChangeShapeType="1"/>
            </p:cNvSpPr>
            <p:nvPr/>
          </p:nvSpPr>
          <p:spPr bwMode="auto">
            <a:xfrm>
              <a:off x="1111"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15" name="Line 19"/>
            <p:cNvSpPr>
              <a:spLocks noChangeShapeType="1"/>
            </p:cNvSpPr>
            <p:nvPr/>
          </p:nvSpPr>
          <p:spPr bwMode="auto">
            <a:xfrm>
              <a:off x="1927"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16" name="Line 20"/>
            <p:cNvSpPr>
              <a:spLocks noChangeShapeType="1"/>
            </p:cNvSpPr>
            <p:nvPr/>
          </p:nvSpPr>
          <p:spPr bwMode="auto">
            <a:xfrm>
              <a:off x="2018"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17" name="Line 21"/>
            <p:cNvSpPr>
              <a:spLocks noChangeShapeType="1"/>
            </p:cNvSpPr>
            <p:nvPr/>
          </p:nvSpPr>
          <p:spPr bwMode="auto">
            <a:xfrm>
              <a:off x="2835"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18" name="Line 22"/>
            <p:cNvSpPr>
              <a:spLocks noChangeShapeType="1"/>
            </p:cNvSpPr>
            <p:nvPr/>
          </p:nvSpPr>
          <p:spPr bwMode="auto">
            <a:xfrm>
              <a:off x="2925"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19" name="Line 23"/>
            <p:cNvSpPr>
              <a:spLocks noChangeShapeType="1"/>
            </p:cNvSpPr>
            <p:nvPr/>
          </p:nvSpPr>
          <p:spPr bwMode="auto">
            <a:xfrm>
              <a:off x="3742"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20" name="Line 24"/>
            <p:cNvSpPr>
              <a:spLocks noChangeShapeType="1"/>
            </p:cNvSpPr>
            <p:nvPr/>
          </p:nvSpPr>
          <p:spPr bwMode="auto">
            <a:xfrm>
              <a:off x="3833"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21" name="Line 25"/>
            <p:cNvSpPr>
              <a:spLocks noChangeShapeType="1"/>
            </p:cNvSpPr>
            <p:nvPr/>
          </p:nvSpPr>
          <p:spPr bwMode="auto">
            <a:xfrm>
              <a:off x="4649"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22" name="Line 26"/>
            <p:cNvSpPr>
              <a:spLocks noChangeShapeType="1"/>
            </p:cNvSpPr>
            <p:nvPr/>
          </p:nvSpPr>
          <p:spPr bwMode="auto">
            <a:xfrm>
              <a:off x="4740"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23" name="Line 27"/>
            <p:cNvSpPr>
              <a:spLocks noChangeShapeType="1"/>
            </p:cNvSpPr>
            <p:nvPr/>
          </p:nvSpPr>
          <p:spPr bwMode="auto">
            <a:xfrm>
              <a:off x="5556"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grpSp>
      <p:grpSp>
        <p:nvGrpSpPr>
          <p:cNvPr id="4124" name="Group 28"/>
          <p:cNvGrpSpPr>
            <a:grpSpLocks/>
          </p:cNvGrpSpPr>
          <p:nvPr/>
        </p:nvGrpSpPr>
        <p:grpSpPr bwMode="auto">
          <a:xfrm>
            <a:off x="9251950" y="195263"/>
            <a:ext cx="214313" cy="4751387"/>
            <a:chOff x="5828" y="123"/>
            <a:chExt cx="135" cy="2993"/>
          </a:xfrm>
        </p:grpSpPr>
        <p:sp>
          <p:nvSpPr>
            <p:cNvPr id="4125" name="Line 29"/>
            <p:cNvSpPr>
              <a:spLocks noChangeShapeType="1"/>
            </p:cNvSpPr>
            <p:nvPr/>
          </p:nvSpPr>
          <p:spPr bwMode="auto">
            <a:xfrm>
              <a:off x="5828" y="57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26" name="Line 30"/>
            <p:cNvSpPr>
              <a:spLocks noChangeShapeType="1"/>
            </p:cNvSpPr>
            <p:nvPr/>
          </p:nvSpPr>
          <p:spPr bwMode="auto">
            <a:xfrm>
              <a:off x="5828" y="486"/>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27" name="Line 31"/>
            <p:cNvSpPr>
              <a:spLocks noChangeShapeType="1"/>
            </p:cNvSpPr>
            <p:nvPr/>
          </p:nvSpPr>
          <p:spPr bwMode="auto">
            <a:xfrm>
              <a:off x="5828" y="311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28" name="Line 32"/>
            <p:cNvSpPr>
              <a:spLocks noChangeShapeType="1"/>
            </p:cNvSpPr>
            <p:nvPr/>
          </p:nvSpPr>
          <p:spPr bwMode="auto">
            <a:xfrm>
              <a:off x="5828" y="3026"/>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29" name="Line 33"/>
            <p:cNvSpPr>
              <a:spLocks noChangeShapeType="1"/>
            </p:cNvSpPr>
            <p:nvPr/>
          </p:nvSpPr>
          <p:spPr bwMode="auto">
            <a:xfrm>
              <a:off x="5828" y="2618"/>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30" name="Line 34"/>
            <p:cNvSpPr>
              <a:spLocks noChangeShapeType="1"/>
            </p:cNvSpPr>
            <p:nvPr/>
          </p:nvSpPr>
          <p:spPr bwMode="auto">
            <a:xfrm>
              <a:off x="5828" y="252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31" name="Line 35"/>
            <p:cNvSpPr>
              <a:spLocks noChangeShapeType="1"/>
            </p:cNvSpPr>
            <p:nvPr/>
          </p:nvSpPr>
          <p:spPr bwMode="auto">
            <a:xfrm>
              <a:off x="5828" y="2119"/>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32" name="Line 36"/>
            <p:cNvSpPr>
              <a:spLocks noChangeShapeType="1"/>
            </p:cNvSpPr>
            <p:nvPr/>
          </p:nvSpPr>
          <p:spPr bwMode="auto">
            <a:xfrm>
              <a:off x="5828" y="2028"/>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33" name="Line 37"/>
            <p:cNvSpPr>
              <a:spLocks noChangeShapeType="1"/>
            </p:cNvSpPr>
            <p:nvPr/>
          </p:nvSpPr>
          <p:spPr bwMode="auto">
            <a:xfrm>
              <a:off x="5828" y="1620"/>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34" name="Line 38"/>
            <p:cNvSpPr>
              <a:spLocks noChangeShapeType="1"/>
            </p:cNvSpPr>
            <p:nvPr/>
          </p:nvSpPr>
          <p:spPr bwMode="auto">
            <a:xfrm>
              <a:off x="5828" y="1529"/>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35" name="Line 39"/>
            <p:cNvSpPr>
              <a:spLocks noChangeShapeType="1"/>
            </p:cNvSpPr>
            <p:nvPr/>
          </p:nvSpPr>
          <p:spPr bwMode="auto">
            <a:xfrm>
              <a:off x="5828" y="112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36" name="Line 40"/>
            <p:cNvSpPr>
              <a:spLocks noChangeShapeType="1"/>
            </p:cNvSpPr>
            <p:nvPr/>
          </p:nvSpPr>
          <p:spPr bwMode="auto">
            <a:xfrm>
              <a:off x="5828" y="1030"/>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37" name="Line 41"/>
            <p:cNvSpPr>
              <a:spLocks noChangeShapeType="1"/>
            </p:cNvSpPr>
            <p:nvPr/>
          </p:nvSpPr>
          <p:spPr bwMode="auto">
            <a:xfrm>
              <a:off x="5828" y="298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38" name="Line 42"/>
            <p:cNvSpPr>
              <a:spLocks noChangeShapeType="1"/>
            </p:cNvSpPr>
            <p:nvPr/>
          </p:nvSpPr>
          <p:spPr bwMode="auto">
            <a:xfrm>
              <a:off x="5828" y="803"/>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39" name="Line 43"/>
            <p:cNvSpPr>
              <a:spLocks noChangeShapeType="1"/>
            </p:cNvSpPr>
            <p:nvPr/>
          </p:nvSpPr>
          <p:spPr bwMode="auto">
            <a:xfrm>
              <a:off x="5828" y="123"/>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40" name="Line 44"/>
            <p:cNvSpPr>
              <a:spLocks noChangeShapeType="1"/>
            </p:cNvSpPr>
            <p:nvPr/>
          </p:nvSpPr>
          <p:spPr bwMode="auto">
            <a:xfrm>
              <a:off x="5828" y="894"/>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grpSp>
      <p:grpSp>
        <p:nvGrpSpPr>
          <p:cNvPr id="4141" name="Group 45"/>
          <p:cNvGrpSpPr>
            <a:grpSpLocks/>
          </p:cNvGrpSpPr>
          <p:nvPr/>
        </p:nvGrpSpPr>
        <p:grpSpPr bwMode="auto">
          <a:xfrm>
            <a:off x="-323850" y="195263"/>
            <a:ext cx="214312" cy="4751387"/>
            <a:chOff x="-204" y="123"/>
            <a:chExt cx="135" cy="2993"/>
          </a:xfrm>
        </p:grpSpPr>
        <p:sp>
          <p:nvSpPr>
            <p:cNvPr id="4142" name="Line 46"/>
            <p:cNvSpPr>
              <a:spLocks noChangeShapeType="1"/>
            </p:cNvSpPr>
            <p:nvPr/>
          </p:nvSpPr>
          <p:spPr bwMode="auto">
            <a:xfrm>
              <a:off x="-204" y="57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43" name="Line 47"/>
            <p:cNvSpPr>
              <a:spLocks noChangeShapeType="1"/>
            </p:cNvSpPr>
            <p:nvPr/>
          </p:nvSpPr>
          <p:spPr bwMode="auto">
            <a:xfrm>
              <a:off x="-204" y="486"/>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44" name="Line 48"/>
            <p:cNvSpPr>
              <a:spLocks noChangeShapeType="1"/>
            </p:cNvSpPr>
            <p:nvPr/>
          </p:nvSpPr>
          <p:spPr bwMode="auto">
            <a:xfrm>
              <a:off x="-204" y="311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45" name="Line 49"/>
            <p:cNvSpPr>
              <a:spLocks noChangeShapeType="1"/>
            </p:cNvSpPr>
            <p:nvPr/>
          </p:nvSpPr>
          <p:spPr bwMode="auto">
            <a:xfrm>
              <a:off x="-204" y="3026"/>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46" name="Line 50"/>
            <p:cNvSpPr>
              <a:spLocks noChangeShapeType="1"/>
            </p:cNvSpPr>
            <p:nvPr/>
          </p:nvSpPr>
          <p:spPr bwMode="auto">
            <a:xfrm>
              <a:off x="-204" y="2618"/>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47" name="Line 51"/>
            <p:cNvSpPr>
              <a:spLocks noChangeShapeType="1"/>
            </p:cNvSpPr>
            <p:nvPr/>
          </p:nvSpPr>
          <p:spPr bwMode="auto">
            <a:xfrm>
              <a:off x="-204" y="252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48" name="Line 52"/>
            <p:cNvSpPr>
              <a:spLocks noChangeShapeType="1"/>
            </p:cNvSpPr>
            <p:nvPr/>
          </p:nvSpPr>
          <p:spPr bwMode="auto">
            <a:xfrm>
              <a:off x="-204" y="2119"/>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49" name="Line 53"/>
            <p:cNvSpPr>
              <a:spLocks noChangeShapeType="1"/>
            </p:cNvSpPr>
            <p:nvPr/>
          </p:nvSpPr>
          <p:spPr bwMode="auto">
            <a:xfrm>
              <a:off x="-204" y="2028"/>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50" name="Line 54"/>
            <p:cNvSpPr>
              <a:spLocks noChangeShapeType="1"/>
            </p:cNvSpPr>
            <p:nvPr/>
          </p:nvSpPr>
          <p:spPr bwMode="auto">
            <a:xfrm>
              <a:off x="-204" y="1620"/>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51" name="Line 55"/>
            <p:cNvSpPr>
              <a:spLocks noChangeShapeType="1"/>
            </p:cNvSpPr>
            <p:nvPr/>
          </p:nvSpPr>
          <p:spPr bwMode="auto">
            <a:xfrm>
              <a:off x="-204" y="1529"/>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52" name="Line 56"/>
            <p:cNvSpPr>
              <a:spLocks noChangeShapeType="1"/>
            </p:cNvSpPr>
            <p:nvPr/>
          </p:nvSpPr>
          <p:spPr bwMode="auto">
            <a:xfrm>
              <a:off x="-204" y="112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53" name="Line 57"/>
            <p:cNvSpPr>
              <a:spLocks noChangeShapeType="1"/>
            </p:cNvSpPr>
            <p:nvPr/>
          </p:nvSpPr>
          <p:spPr bwMode="auto">
            <a:xfrm>
              <a:off x="-204" y="1030"/>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54" name="Line 58"/>
            <p:cNvSpPr>
              <a:spLocks noChangeShapeType="1"/>
            </p:cNvSpPr>
            <p:nvPr/>
          </p:nvSpPr>
          <p:spPr bwMode="auto">
            <a:xfrm>
              <a:off x="-204" y="298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55" name="Line 59"/>
            <p:cNvSpPr>
              <a:spLocks noChangeShapeType="1"/>
            </p:cNvSpPr>
            <p:nvPr/>
          </p:nvSpPr>
          <p:spPr bwMode="auto">
            <a:xfrm>
              <a:off x="-204" y="803"/>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56" name="Line 60"/>
            <p:cNvSpPr>
              <a:spLocks noChangeShapeType="1"/>
            </p:cNvSpPr>
            <p:nvPr/>
          </p:nvSpPr>
          <p:spPr bwMode="auto">
            <a:xfrm>
              <a:off x="-204" y="123"/>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57" name="Line 61"/>
            <p:cNvSpPr>
              <a:spLocks noChangeShapeType="1"/>
            </p:cNvSpPr>
            <p:nvPr/>
          </p:nvSpPr>
          <p:spPr bwMode="auto">
            <a:xfrm>
              <a:off x="-204" y="89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grpSp>
      <p:sp>
        <p:nvSpPr>
          <p:cNvPr id="4158" name="Rectangle 62"/>
          <p:cNvSpPr>
            <a:spLocks noChangeArrowheads="1"/>
          </p:cNvSpPr>
          <p:nvPr/>
        </p:nvSpPr>
        <p:spPr bwMode="auto">
          <a:xfrm>
            <a:off x="7524750" y="4948238"/>
            <a:ext cx="1295400" cy="142875"/>
          </a:xfrm>
          <a:prstGeom prst="rect">
            <a:avLst/>
          </a:prstGeom>
          <a:solidFill>
            <a:srgbClr val="FFFFFF"/>
          </a:solidFill>
          <a:ln w="9360">
            <a:noFill/>
            <a:round/>
            <a:headEnd/>
            <a:tailEnd/>
          </a:ln>
          <a:effectLst/>
        </p:spPr>
        <p:txBody>
          <a:bodyPr lIns="0" tIns="0" rIns="0" bIns="0" anchor="ctr">
            <a:prstTxWarp prst="textNoShape">
              <a:avLst/>
            </a:prstTxWarp>
          </a:bodyPr>
          <a:lstStyle/>
          <a:p>
            <a:pPr algn="r" hangingPunct="1">
              <a:lnSpc>
                <a:spcPct val="100000"/>
              </a:lnSpc>
              <a:tabLst>
                <a:tab pos="723900" algn="l"/>
              </a:tabLst>
            </a:pPr>
            <a:fld id="{14389230-C934-F642-8E3F-149B61D1768F}" type="slidenum">
              <a:rPr lang="de-DE" sz="800">
                <a:solidFill>
                  <a:srgbClr val="8E8581"/>
                </a:solidFill>
                <a:ea typeface="Arial Unicode MS" charset="0"/>
                <a:cs typeface="Arial Unicode MS" charset="0"/>
              </a:rPr>
              <a:pPr algn="r" hangingPunct="1">
                <a:lnSpc>
                  <a:spcPct val="100000"/>
                </a:lnSpc>
                <a:tabLst>
                  <a:tab pos="723900" algn="l"/>
                </a:tabLst>
              </a:pPr>
              <a:t>‹#›</a:t>
            </a:fld>
            <a:endParaRPr lang="de-DE" sz="800">
              <a:solidFill>
                <a:srgbClr val="8E8581"/>
              </a:solidFill>
              <a:ea typeface="Arial Unicode MS" charset="0"/>
              <a:cs typeface="Arial Unicode MS" charset="0"/>
            </a:endParaRPr>
          </a:p>
        </p:txBody>
      </p:sp>
      <p:sp>
        <p:nvSpPr>
          <p:cNvPr id="4159" name="Rectangle 63" hidden="1"/>
          <p:cNvSpPr>
            <a:spLocks noChangeArrowheads="1"/>
          </p:cNvSpPr>
          <p:nvPr/>
        </p:nvSpPr>
        <p:spPr bwMode="auto">
          <a:xfrm>
            <a:off x="1270000" y="127000"/>
            <a:ext cx="127000" cy="127000"/>
          </a:xfrm>
          <a:prstGeom prst="rect">
            <a:avLst/>
          </a:prstGeom>
          <a:noFill/>
          <a:ln w="9360">
            <a:noFill/>
            <a:round/>
            <a:headEnd/>
            <a:tailEnd/>
          </a:ln>
          <a:effectLst/>
        </p:spPr>
        <p:txBody>
          <a:bodyPr wrap="none" anchor="ctr">
            <a:prstTxWarp prst="textNoShape">
              <a:avLst/>
            </a:prstTxWarp>
          </a:bodyPr>
          <a:lstStyle/>
          <a:p>
            <a:endParaRPr lang="de-CH"/>
          </a:p>
        </p:txBody>
      </p:sp>
      <p:sp>
        <p:nvSpPr>
          <p:cNvPr id="4160" name="Rectangle 64"/>
          <p:cNvSpPr>
            <a:spLocks noGrp="1" noChangeArrowheads="1"/>
          </p:cNvSpPr>
          <p:nvPr>
            <p:ph type="title"/>
          </p:nvPr>
        </p:nvSpPr>
        <p:spPr bwMode="auto">
          <a:xfrm>
            <a:off x="323850" y="195263"/>
            <a:ext cx="6407150" cy="574675"/>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a:t>Klicken Sie, um das Format des Titeltextes zu bearbeitenClick to add headline</a:t>
            </a:r>
          </a:p>
        </p:txBody>
      </p:sp>
      <p:sp>
        <p:nvSpPr>
          <p:cNvPr id="4161" name="Rectangle 65"/>
          <p:cNvSpPr>
            <a:spLocks noGrp="1" noChangeArrowheads="1"/>
          </p:cNvSpPr>
          <p:nvPr>
            <p:ph type="body" idx="1"/>
          </p:nvPr>
        </p:nvSpPr>
        <p:spPr bwMode="auto">
          <a:xfrm>
            <a:off x="323850" y="915988"/>
            <a:ext cx="8494713" cy="3814762"/>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a:t>Klicken Sie, um die Formate des Gliederungstextes zu bearbeiten</a:t>
            </a:r>
          </a:p>
          <a:p>
            <a:pPr lvl="1"/>
            <a:r>
              <a:rPr lang="en-GB"/>
              <a:t>Zweite Gliederungsebene</a:t>
            </a:r>
          </a:p>
          <a:p>
            <a:pPr lvl="2"/>
            <a:r>
              <a:rPr lang="en-GB"/>
              <a:t>Dritte Gliederungsebene</a:t>
            </a:r>
          </a:p>
          <a:p>
            <a:pPr lvl="3"/>
            <a:r>
              <a:rPr lang="en-GB"/>
              <a:t>Vierte Gliederungsebene</a:t>
            </a:r>
          </a:p>
          <a:p>
            <a:pPr lvl="4"/>
            <a:r>
              <a:rPr lang="en-GB"/>
              <a:t>Fünfte Gliederungsebene</a:t>
            </a:r>
          </a:p>
          <a:p>
            <a:pPr lvl="4"/>
            <a:r>
              <a:rPr lang="en-GB"/>
              <a:t>Sechste Gliederungsebene</a:t>
            </a:r>
          </a:p>
          <a:p>
            <a:pPr lvl="4"/>
            <a:r>
              <a:rPr lang="en-GB"/>
              <a:t>Siebente Gliederungsebene</a:t>
            </a:r>
          </a:p>
          <a:p>
            <a:pPr lvl="4"/>
            <a:r>
              <a:rPr lang="en-GB"/>
              <a:t>Achte Gliederungsebene</a:t>
            </a:r>
          </a:p>
          <a:p>
            <a:pPr lvl="0"/>
            <a:r>
              <a:rPr lang="en-GB"/>
              <a:t>Neunte GliederungsebeneClick to add agenda</a:t>
            </a: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txStyles>
    <p:titleStyle>
      <a:lvl1pPr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mj-lt"/>
          <a:ea typeface="+mj-ea"/>
          <a:cs typeface="+mj-cs"/>
        </a:defRPr>
      </a:lvl1pPr>
      <a:lvl2pPr marL="742950" indent="-28575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2pPr>
      <a:lvl3pPr marL="11430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3pPr>
      <a:lvl4pPr marL="16002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4pPr>
      <a:lvl5pPr marL="20574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5pPr>
      <a:lvl6pPr marL="25146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6pPr>
      <a:lvl7pPr marL="29718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7pPr>
      <a:lvl8pPr marL="34290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8pPr>
      <a:lvl9pPr marL="38862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9pPr>
    </p:titleStyle>
    <p:bodyStyle>
      <a:lvl1pPr marL="342900" indent="-342900" algn="l" defTabSz="449263" rtl="0" fontAlgn="base">
        <a:lnSpc>
          <a:spcPct val="93000"/>
        </a:lnSpc>
        <a:spcBef>
          <a:spcPct val="0"/>
        </a:spcBef>
        <a:spcAft>
          <a:spcPts val="1425"/>
        </a:spcAft>
        <a:buClr>
          <a:srgbClr val="000000"/>
        </a:buClr>
        <a:buSzPct val="100000"/>
        <a:buFont typeface="Times New Roman" charset="0"/>
        <a:defRPr sz="1600">
          <a:solidFill>
            <a:srgbClr val="000000"/>
          </a:solidFill>
          <a:latin typeface="+mn-lt"/>
          <a:ea typeface="+mn-ea"/>
          <a:cs typeface="+mn-cs"/>
        </a:defRPr>
      </a:lvl1pPr>
      <a:lvl2pPr marL="742950" indent="-285750" algn="l" defTabSz="449263" rtl="0" fontAlgn="base">
        <a:lnSpc>
          <a:spcPct val="93000"/>
        </a:lnSpc>
        <a:spcBef>
          <a:spcPct val="0"/>
        </a:spcBef>
        <a:spcAft>
          <a:spcPts val="1138"/>
        </a:spcAft>
        <a:buClr>
          <a:srgbClr val="000000"/>
        </a:buClr>
        <a:buSzPct val="100000"/>
        <a:buFont typeface="Times New Roman" charset="0"/>
        <a:defRPr sz="1600">
          <a:solidFill>
            <a:srgbClr val="000000"/>
          </a:solidFill>
          <a:latin typeface="+mn-lt"/>
          <a:ea typeface="+mn-ea"/>
          <a:cs typeface="+mn-cs"/>
        </a:defRPr>
      </a:lvl2pPr>
      <a:lvl3pPr marL="1143000" indent="-228600" algn="l" defTabSz="449263" rtl="0" fontAlgn="base">
        <a:lnSpc>
          <a:spcPct val="93000"/>
        </a:lnSpc>
        <a:spcBef>
          <a:spcPct val="0"/>
        </a:spcBef>
        <a:spcAft>
          <a:spcPts val="850"/>
        </a:spcAft>
        <a:buClr>
          <a:srgbClr val="000000"/>
        </a:buClr>
        <a:buSzPct val="100000"/>
        <a:buFont typeface="Times New Roman" charset="0"/>
        <a:defRPr sz="1600">
          <a:solidFill>
            <a:srgbClr val="000000"/>
          </a:solidFill>
          <a:latin typeface="+mn-lt"/>
          <a:ea typeface="+mn-ea"/>
          <a:cs typeface="+mn-cs"/>
        </a:defRPr>
      </a:lvl3pPr>
      <a:lvl4pPr marL="1600200" indent="-228600" algn="l" defTabSz="449263" rtl="0" fontAlgn="base">
        <a:lnSpc>
          <a:spcPct val="93000"/>
        </a:lnSpc>
        <a:spcBef>
          <a:spcPct val="0"/>
        </a:spcBef>
        <a:spcAft>
          <a:spcPts val="575"/>
        </a:spcAft>
        <a:buClr>
          <a:srgbClr val="000000"/>
        </a:buClr>
        <a:buSzPct val="100000"/>
        <a:buFont typeface="Times New Roman" charset="0"/>
        <a:defRPr sz="1600">
          <a:solidFill>
            <a:srgbClr val="000000"/>
          </a:solidFill>
          <a:latin typeface="+mn-lt"/>
          <a:ea typeface="+mn-ea"/>
          <a:cs typeface="+mn-cs"/>
        </a:defRPr>
      </a:lvl4pPr>
      <a:lvl5pPr marL="20574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de-CH"/>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tags" Target="../tags/tag13.xml"/><Relationship Id="rId4" Type="http://schemas.openxmlformats.org/officeDocument/2006/relationships/slideLayout" Target="../slideLayouts/slideLayout30.xml"/><Relationship Id="rId5" Type="http://schemas.openxmlformats.org/officeDocument/2006/relationships/notesSlide" Target="../notesSlides/notesSlide7.xml"/><Relationship Id="rId6" Type="http://schemas.openxmlformats.org/officeDocument/2006/relationships/hyperlink" Target="mailto:stephan@soulsville.de" TargetMode="External"/><Relationship Id="rId7" Type="http://schemas.openxmlformats.org/officeDocument/2006/relationships/hyperlink" Target="http://www.erneuerbareenergien.biz" TargetMode="External"/><Relationship Id="rId8" Type="http://schemas.openxmlformats.org/officeDocument/2006/relationships/hyperlink" Target="http://www.hand11.net/" TargetMode="External"/><Relationship Id="rId1" Type="http://schemas.openxmlformats.org/officeDocument/2006/relationships/tags" Target="../tags/tag11.xml"/><Relationship Id="rId2"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slideLayout" Target="../slideLayouts/slideLayout12.xml"/><Relationship Id="rId1" Type="http://schemas.openxmlformats.org/officeDocument/2006/relationships/tags" Target="../tags/tag1.xml"/><Relationship Id="rId2" Type="http://schemas.openxmlformats.org/officeDocument/2006/relationships/tags" Target="../tags/tag2.xml"/></Relationships>
</file>

<file path=ppt/slides/_rels/slide3.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tags" Target="../tags/tag5.xml"/><Relationship Id="rId3"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Layout" Target="../slideLayouts/slideLayout4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tags" Target="../tags/tag8.xml"/><Relationship Id="rId4" Type="http://schemas.openxmlformats.org/officeDocument/2006/relationships/slideLayout" Target="../slideLayouts/slideLayout47.xml"/><Relationship Id="rId1" Type="http://schemas.openxmlformats.org/officeDocument/2006/relationships/tags" Target="../tags/tag6.xml"/><Relationship Id="rId2" Type="http://schemas.openxmlformats.org/officeDocument/2006/relationships/tags" Target="../tags/tag7.xml"/></Relationships>
</file>

<file path=ppt/slides/_rels/slide6.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30.xml"/><Relationship Id="rId3"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5.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2138363"/>
            <a:ext cx="9144000" cy="1008062"/>
          </a:xfrm>
          <a:prstGeom prst="rect">
            <a:avLst/>
          </a:prstGeom>
          <a:solidFill>
            <a:srgbClr val="FFFFFF">
              <a:alpha val="67000"/>
            </a:srgbClr>
          </a:solidFill>
          <a:ln w="9525">
            <a:noFill/>
            <a:round/>
            <a:headEnd/>
            <a:tailEnd/>
          </a:ln>
          <a:effectLst/>
        </p:spPr>
        <p:txBody>
          <a:bodyPr lIns="180000" tIns="0" rIns="0" bIns="0" anchor="b">
            <a:prstTxWarp prst="textNoShape">
              <a:avLst/>
            </a:prstTxWarp>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3200" dirty="0">
                <a:solidFill>
                  <a:srgbClr val="8E8581"/>
                </a:solidFill>
                <a:ea typeface="Arial Unicode MS" charset="0"/>
                <a:cs typeface="Arial Unicode MS" charset="0"/>
              </a:rPr>
              <a:t>Portfolio Erneuerbare </a:t>
            </a:r>
            <a:r>
              <a:rPr lang="de-DE" sz="3200" dirty="0" smtClean="0">
                <a:solidFill>
                  <a:srgbClr val="8E8581"/>
                </a:solidFill>
                <a:ea typeface="Arial Unicode MS" charset="0"/>
                <a:cs typeface="Arial Unicode MS" charset="0"/>
              </a:rPr>
              <a:t>Energien </a:t>
            </a:r>
          </a:p>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smtClean="0">
                <a:solidFill>
                  <a:srgbClr val="808080"/>
                </a:solidFill>
              </a:rPr>
              <a:t>“</a:t>
            </a:r>
            <a:r>
              <a:rPr lang="en-US" sz="3200" dirty="0" err="1" smtClean="0">
                <a:solidFill>
                  <a:srgbClr val="808080"/>
                </a:solidFill>
              </a:rPr>
              <a:t>Erneuerbare</a:t>
            </a:r>
            <a:r>
              <a:rPr lang="en-US" sz="3200" dirty="0" smtClean="0">
                <a:solidFill>
                  <a:srgbClr val="808080"/>
                </a:solidFill>
              </a:rPr>
              <a:t> </a:t>
            </a:r>
            <a:r>
              <a:rPr lang="en-US" sz="3200" dirty="0" err="1" smtClean="0">
                <a:solidFill>
                  <a:srgbClr val="808080"/>
                </a:solidFill>
              </a:rPr>
              <a:t>Energien</a:t>
            </a:r>
            <a:r>
              <a:rPr lang="en-US" sz="3200" dirty="0" smtClean="0">
                <a:solidFill>
                  <a:srgbClr val="808080"/>
                </a:solidFill>
              </a:rPr>
              <a:t>" Hand 11  013</a:t>
            </a:r>
            <a:endParaRPr lang="de-DE" sz="3200" dirty="0">
              <a:solidFill>
                <a:srgbClr val="808080"/>
              </a:solidFill>
              <a:ea typeface="Arial Unicode MS" charset="0"/>
              <a:cs typeface="Arial Unicode MS" charset="0"/>
            </a:endParaRPr>
          </a:p>
        </p:txBody>
      </p:sp>
      <p:pic>
        <p:nvPicPr>
          <p:cNvPr id="6146" name="Picture 2"/>
          <p:cNvPicPr>
            <a:picLocks noChangeAspect="1" noChangeArrowheads="1"/>
          </p:cNvPicPr>
          <p:nvPr/>
        </p:nvPicPr>
        <p:blipFill>
          <a:blip r:embed="rId3"/>
          <a:srcRect/>
          <a:stretch>
            <a:fillRect/>
          </a:stretch>
        </p:blipFill>
        <p:spPr bwMode="auto">
          <a:xfrm>
            <a:off x="7155047" y="1885950"/>
            <a:ext cx="1684153" cy="1682750"/>
          </a:xfrm>
          <a:prstGeom prst="rect">
            <a:avLst/>
          </a:prstGeom>
          <a:noFill/>
          <a:ln w="9525">
            <a:noFill/>
            <a:round/>
            <a:headEnd/>
            <a:tailEnd/>
          </a:ln>
          <a:effectLst/>
        </p:spPr>
      </p:pic>
      <p:sp>
        <p:nvSpPr>
          <p:cNvPr id="4" name="TextBox 3"/>
          <p:cNvSpPr txBox="1"/>
          <p:nvPr/>
        </p:nvSpPr>
        <p:spPr>
          <a:xfrm>
            <a:off x="76200" y="3181350"/>
            <a:ext cx="5898683" cy="380361"/>
          </a:xfrm>
          <a:prstGeom prst="rect">
            <a:avLst/>
          </a:prstGeom>
          <a:noFill/>
        </p:spPr>
        <p:txBody>
          <a:bodyPr wrap="none" rtlCol="0">
            <a:spAutoFit/>
          </a:bodyPr>
          <a:lstStyle/>
          <a:p>
            <a:r>
              <a:rPr lang="en-US" sz="1000" dirty="0" smtClean="0">
                <a:solidFill>
                  <a:schemeClr val="bg2"/>
                </a:solidFill>
              </a:rPr>
              <a:t>"</a:t>
            </a:r>
            <a:r>
              <a:rPr lang="en-US" sz="1000" dirty="0" err="1" smtClean="0">
                <a:solidFill>
                  <a:schemeClr val="bg2"/>
                </a:solidFill>
              </a:rPr>
              <a:t>Erneuerbare</a:t>
            </a:r>
            <a:r>
              <a:rPr lang="en-US" sz="1000" dirty="0" smtClean="0">
                <a:solidFill>
                  <a:schemeClr val="bg2"/>
                </a:solidFill>
              </a:rPr>
              <a:t> </a:t>
            </a:r>
            <a:r>
              <a:rPr lang="en-US" sz="1000" dirty="0" err="1" smtClean="0">
                <a:solidFill>
                  <a:schemeClr val="bg2"/>
                </a:solidFill>
              </a:rPr>
              <a:t>Energien</a:t>
            </a:r>
            <a:r>
              <a:rPr lang="en-US" sz="1000" dirty="0" smtClean="0">
                <a:solidFill>
                  <a:schemeClr val="bg2"/>
                </a:solidFill>
              </a:rPr>
              <a:t>” will be released the 16</a:t>
            </a:r>
            <a:r>
              <a:rPr lang="en-US" sz="1000" baseline="30000" dirty="0" smtClean="0">
                <a:solidFill>
                  <a:schemeClr val="bg2"/>
                </a:solidFill>
              </a:rPr>
              <a:t>th</a:t>
            </a:r>
            <a:r>
              <a:rPr lang="en-US" sz="1000" dirty="0" smtClean="0">
                <a:solidFill>
                  <a:schemeClr val="bg2"/>
                </a:solidFill>
              </a:rPr>
              <a:t> of June on vinyl, download and stream.. </a:t>
            </a:r>
            <a:br>
              <a:rPr lang="en-US" sz="1000" dirty="0" smtClean="0">
                <a:solidFill>
                  <a:schemeClr val="bg2"/>
                </a:solidFill>
              </a:rPr>
            </a:br>
            <a:r>
              <a:rPr lang="en-US" sz="1000" dirty="0" smtClean="0">
                <a:solidFill>
                  <a:schemeClr val="bg2"/>
                </a:solidFill>
              </a:rPr>
              <a:t>Distribution via </a:t>
            </a:r>
            <a:r>
              <a:rPr lang="en-US" sz="1000" dirty="0" err="1" smtClean="0">
                <a:solidFill>
                  <a:schemeClr val="bg2"/>
                </a:solidFill>
              </a:rPr>
              <a:t>Finetunes</a:t>
            </a:r>
            <a:r>
              <a:rPr lang="en-US" sz="1000" dirty="0" smtClean="0">
                <a:solidFill>
                  <a:schemeClr val="bg2"/>
                </a:solidFill>
              </a:rPr>
              <a:t> (Digital, worldwide), Broken </a:t>
            </a:r>
            <a:r>
              <a:rPr lang="en-US" sz="1000" dirty="0" err="1" smtClean="0">
                <a:solidFill>
                  <a:schemeClr val="bg2"/>
                </a:solidFill>
              </a:rPr>
              <a:t>Silince</a:t>
            </a:r>
            <a:r>
              <a:rPr lang="en-US" sz="1000" dirty="0" smtClean="0">
                <a:solidFill>
                  <a:schemeClr val="bg2"/>
                </a:solidFill>
              </a:rPr>
              <a:t> (Vinyl, Germany, Austria, Switzerland)."</a:t>
            </a:r>
            <a:endParaRPr lang="de-CH" sz="1000" dirty="0">
              <a:solidFill>
                <a:schemeClr val="bg2"/>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Oval 1"/>
          <p:cNvSpPr>
            <a:spLocks noChangeArrowheads="1"/>
          </p:cNvSpPr>
          <p:nvPr/>
        </p:nvSpPr>
        <p:spPr bwMode="auto">
          <a:xfrm>
            <a:off x="2051050" y="1203325"/>
            <a:ext cx="2592388" cy="2592388"/>
          </a:xfrm>
          <a:prstGeom prst="ellipse">
            <a:avLst/>
          </a:prstGeom>
          <a:solidFill>
            <a:srgbClr val="F0AB00">
              <a:alpha val="89999"/>
            </a:srgbClr>
          </a:solidFill>
          <a:ln w="9360">
            <a:solidFill>
              <a:srgbClr val="F0AB00"/>
            </a:solidFill>
            <a:round/>
            <a:headEnd/>
            <a:tailEnd/>
          </a:ln>
          <a:effectLst/>
        </p:spPr>
        <p:txBody>
          <a:bodyPr wrap="none" lIns="72000" rIns="72000" anchor="ctr">
            <a:prstTxWarp prst="textNoShape">
              <a:avLst/>
            </a:prstTxWarp>
          </a:bodyPr>
          <a:lstStyle/>
          <a:p>
            <a:pPr algn="ctr" hangingPunct="1">
              <a:lnSpc>
                <a:spcPct val="90000"/>
              </a:lnSpc>
              <a:spcBef>
                <a:spcPts val="300"/>
              </a:spcBef>
              <a:tabLst>
                <a:tab pos="723900" algn="l"/>
                <a:tab pos="1447800" algn="l"/>
                <a:tab pos="2171700" algn="l"/>
              </a:tabLst>
            </a:pPr>
            <a:r>
              <a:rPr lang="de-DE" sz="3200">
                <a:solidFill>
                  <a:srgbClr val="FFFFFF"/>
                </a:solidFill>
                <a:ea typeface="Arial Unicode MS" charset="0"/>
                <a:cs typeface="Arial Unicode MS" charset="0"/>
              </a:rPr>
              <a:t>Credits</a:t>
            </a:r>
          </a:p>
        </p:txBody>
      </p:sp>
      <p:sp>
        <p:nvSpPr>
          <p:cNvPr id="14338" name="Freeform 2"/>
          <p:cNvSpPr>
            <a:spLocks noChangeArrowheads="1"/>
          </p:cNvSpPr>
          <p:nvPr/>
        </p:nvSpPr>
        <p:spPr bwMode="auto">
          <a:xfrm>
            <a:off x="4716463" y="2500313"/>
            <a:ext cx="4606925" cy="1587"/>
          </a:xfrm>
          <a:custGeom>
            <a:avLst/>
            <a:gdLst>
              <a:gd name="G0" fmla="*/ 36528 36528 1"/>
              <a:gd name="G1" fmla="*/ G0 1 36528"/>
              <a:gd name="G2" fmla="*/ 1 0 51712"/>
              <a:gd name="G3" fmla="*/ G2 360 1"/>
              <a:gd name="G4" fmla="*/ 1 0 51712"/>
              <a:gd name="G5" fmla="*/ G3 1 G4"/>
              <a:gd name="G6" fmla="*/ 1 0 51712"/>
              <a:gd name="G7" fmla="*/ G6 36528 1"/>
              <a:gd name="G8" fmla="*/ G7 1 36528"/>
              <a:gd name="G9" fmla="*/ 1 0 51712"/>
              <a:gd name="G10" fmla="*/ G9 360 1"/>
              <a:gd name="G11" fmla="*/ 1 0 51712"/>
              <a:gd name="G12" fmla="*/ G10 1 G11"/>
              <a:gd name="G13" fmla="+- 36528 0 0"/>
              <a:gd name="G14" fmla="+- 360 0 0"/>
            </a:gdLst>
            <a:ahLst/>
            <a:cxnLst>
              <a:cxn ang="0">
                <a:pos x="822960" y="0"/>
              </a:cxn>
              <a:cxn ang="0">
                <a:pos x="0" y="0"/>
              </a:cxn>
            </a:cxnLst>
            <a:rect l="0" t="0" r="r" b="b"/>
            <a:pathLst>
              <a:path w="822960" h="360">
                <a:moveTo>
                  <a:pt x="822960" y="0"/>
                </a:moveTo>
                <a:lnTo>
                  <a:pt x="0" y="0"/>
                </a:lnTo>
              </a:path>
            </a:pathLst>
          </a:custGeom>
          <a:noFill/>
          <a:ln w="28440">
            <a:solidFill>
              <a:srgbClr val="F0AB00"/>
            </a:solidFill>
            <a:round/>
            <a:headEnd/>
            <a:tailEnd/>
          </a:ln>
          <a:effectLst/>
        </p:spPr>
        <p:txBody>
          <a:bodyPr wrap="none" anchor="ctr">
            <a:prstTxWarp prst="textNoShape">
              <a:avLst/>
            </a:prstTxWarp>
          </a:bodyPr>
          <a:lstStyle/>
          <a:p>
            <a:endParaRPr lang="de-CH"/>
          </a:p>
        </p:txBody>
      </p:sp>
      <p:sp>
        <p:nvSpPr>
          <p:cNvPr id="14339" name="Freeform 3"/>
          <p:cNvSpPr>
            <a:spLocks noChangeArrowheads="1"/>
          </p:cNvSpPr>
          <p:nvPr/>
        </p:nvSpPr>
        <p:spPr bwMode="auto">
          <a:xfrm>
            <a:off x="3348038" y="3868738"/>
            <a:ext cx="1587" cy="1295400"/>
          </a:xfrm>
          <a:custGeom>
            <a:avLst/>
            <a:gdLst>
              <a:gd name="G0" fmla="*/ 48744 360 1"/>
              <a:gd name="G1" fmla="*/ G0 1 48744"/>
              <a:gd name="G2" fmla="*/ 1 0 51712"/>
              <a:gd name="G3" fmla="*/ G2 56344 1"/>
              <a:gd name="G4" fmla="*/ G3 1 39552"/>
              <a:gd name="G5" fmla="*/ 1 0 51712"/>
              <a:gd name="G6" fmla="*/ G5 360 1"/>
              <a:gd name="G7" fmla="*/ G6 1 48744"/>
              <a:gd name="G8" fmla="*/ 48744 56344 1"/>
              <a:gd name="G9" fmla="*/ G8 1 39552"/>
              <a:gd name="G10" fmla="*/ 1 0 51712"/>
              <a:gd name="G11" fmla="*/ G10 360 1"/>
              <a:gd name="G12" fmla="*/ G11 1 48744"/>
              <a:gd name="G13" fmla="*/ 39552 56344 1"/>
              <a:gd name="G14" fmla="*/ G13 1 39552"/>
              <a:gd name="G15" fmla="*/ 1 0 51712"/>
              <a:gd name="G16" fmla="*/ G15 360 1"/>
              <a:gd name="G17" fmla="*/ 1 0 51712"/>
              <a:gd name="G18" fmla="*/ G16 1 G17"/>
              <a:gd name="G19" fmla="*/ 1 0 51712"/>
              <a:gd name="G20" fmla="*/ G19 56344 1"/>
              <a:gd name="G21" fmla="*/ G20 1 56344"/>
              <a:gd name="G22" fmla="*/ 1 0 51712"/>
              <a:gd name="G23" fmla="*/ G22 360 1"/>
              <a:gd name="G24" fmla="*/ 1 0 51712"/>
              <a:gd name="G25" fmla="*/ G23 1 G24"/>
              <a:gd name="G26" fmla="*/ 56344 56344 1"/>
              <a:gd name="G27" fmla="*/ G26 1 56344"/>
              <a:gd name="G28" fmla="+- 360 0 0"/>
              <a:gd name="G29" fmla="+- 56344 0 0"/>
            </a:gdLst>
            <a:ahLst/>
            <a:cxnLst>
              <a:cxn ang="0">
                <a:pos x="0" y="0"/>
              </a:cxn>
              <a:cxn ang="0">
                <a:pos x="0" y="777240"/>
              </a:cxn>
            </a:cxnLst>
            <a:rect l="0" t="0" r="r" b="b"/>
            <a:pathLst>
              <a:path w="360" h="777240">
                <a:moveTo>
                  <a:pt x="0" y="0"/>
                </a:moveTo>
                <a:lnTo>
                  <a:pt x="0" y="777240"/>
                </a:lnTo>
              </a:path>
            </a:pathLst>
          </a:custGeom>
          <a:noFill/>
          <a:ln w="28440">
            <a:solidFill>
              <a:srgbClr val="F0AB00"/>
            </a:solidFill>
            <a:round/>
            <a:headEnd/>
            <a:tailEnd/>
          </a:ln>
          <a:effectLst/>
        </p:spPr>
        <p:txBody>
          <a:bodyPr wrap="none" anchor="ctr">
            <a:prstTxWarp prst="textNoShape">
              <a:avLst/>
            </a:prstTxWarp>
          </a:bodyPr>
          <a:lstStyle/>
          <a:p>
            <a:endParaRPr lang="de-CH"/>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withEffect">
                                  <p:stCondLst>
                                    <p:cond delay="0"/>
                                  </p:stCondLst>
                                  <p:childTnLst>
                                    <p:set>
                                      <p:cBhvr additive="repl">
                                        <p:cTn id="6" dur="1" fill="hold">
                                          <p:stCondLst>
                                            <p:cond delay="0"/>
                                          </p:stCondLst>
                                        </p:cTn>
                                        <p:tgtEl>
                                          <p:spTgt spid="14338"/>
                                        </p:tgtEl>
                                        <p:attrNameLst>
                                          <p:attrName>style.visibility</p:attrName>
                                        </p:attrNameLst>
                                      </p:cBhvr>
                                      <p:to>
                                        <p:strVal val="visible"/>
                                      </p:to>
                                    </p:set>
                                    <p:animEffect transition="in" filter="wipe(right)">
                                      <p:cBhvr additive="repl">
                                        <p:cTn id="7" dur="500"/>
                                        <p:tgtEl>
                                          <p:spTgt spid="14338"/>
                                        </p:tgtEl>
                                      </p:cBhvr>
                                    </p:animEffect>
                                  </p:childTnLst>
                                </p:cTn>
                              </p:par>
                            </p:childTnLst>
                          </p:cTn>
                        </p:par>
                        <p:par>
                          <p:cTn id="8" fill="hold">
                            <p:stCondLst>
                              <p:cond delay="0"/>
                            </p:stCondLst>
                            <p:childTnLst>
                              <p:par>
                                <p:cTn id="9" presetID="53" presetClass="entr" presetSubtype="16" fill="hold" nodeType="afterEffect">
                                  <p:stCondLst>
                                    <p:cond delay="0"/>
                                  </p:stCondLst>
                                  <p:childTnLst>
                                    <p:set>
                                      <p:cBhvr additive="repl">
                                        <p:cTn id="10" dur="1" fill="hold">
                                          <p:stCondLst>
                                            <p:cond delay="0"/>
                                          </p:stCondLst>
                                        </p:cTn>
                                        <p:tgtEl>
                                          <p:spTgt spid="14337"/>
                                        </p:tgtEl>
                                        <p:attrNameLst>
                                          <p:attrName>style.visibility</p:attrName>
                                        </p:attrNameLst>
                                      </p:cBhvr>
                                      <p:to>
                                        <p:strVal val="visible"/>
                                      </p:to>
                                    </p:set>
                                    <p:anim calcmode="lin" valueType="num">
                                      <p:cBhvr additive="repl">
                                        <p:cTn id="11" dur="500" fill="hold"/>
                                        <p:tgtEl>
                                          <p:spTgt spid="14337"/>
                                        </p:tgtEl>
                                        <p:attrNameLst>
                                          <p:attrName>ppt_w</p:attrName>
                                        </p:attrNameLst>
                                      </p:cBhvr>
                                      <p:tavLst>
                                        <p:tav tm="100000">
                                          <p:val>
                                            <p:fltVal val="0"/>
                                          </p:val>
                                        </p:tav>
                                        <p:tav tm="100000">
                                          <p:val>
                                            <p:strVal val="#ppt_w"/>
                                          </p:val>
                                        </p:tav>
                                      </p:tavLst>
                                    </p:anim>
                                    <p:anim calcmode="lin" valueType="num">
                                      <p:cBhvr additive="repl">
                                        <p:cTn id="12" dur="500" fill="hold"/>
                                        <p:tgtEl>
                                          <p:spTgt spid="14337"/>
                                        </p:tgtEl>
                                        <p:attrNameLst>
                                          <p:attrName>ppt_h</p:attrName>
                                        </p:attrNameLst>
                                      </p:cBhvr>
                                      <p:tavLst>
                                        <p:tav tm="100000">
                                          <p:val>
                                            <p:fltVal val="0"/>
                                          </p:val>
                                        </p:tav>
                                        <p:tav tm="100000">
                                          <p:val>
                                            <p:strVal val="#ppt_h"/>
                                          </p:val>
                                        </p:tav>
                                      </p:tavLst>
                                    </p:anim>
                                    <p:animEffect transition="in" filter="fade">
                                      <p:cBhvr additive="repl">
                                        <p:cTn id="13" dur="500"/>
                                        <p:tgtEl>
                                          <p:spTgt spid="14337"/>
                                        </p:tgtEl>
                                      </p:cBhvr>
                                    </p:animEffect>
                                  </p:childTnLst>
                                </p:cTn>
                              </p:par>
                            </p:childTnLst>
                          </p:cTn>
                        </p:par>
                        <p:par>
                          <p:cTn id="14" fill="hold">
                            <p:stCondLst>
                              <p:cond delay="0"/>
                            </p:stCondLst>
                            <p:childTnLst>
                              <p:par>
                                <p:cTn id="15" presetID="22" presetClass="entr" presetSubtype="1" fill="hold" grpId="0" nodeType="afterEffect">
                                  <p:stCondLst>
                                    <p:cond delay="0"/>
                                  </p:stCondLst>
                                  <p:childTnLst>
                                    <p:set>
                                      <p:cBhvr additive="repl">
                                        <p:cTn id="16" dur="1" fill="hold">
                                          <p:stCondLst>
                                            <p:cond delay="0"/>
                                          </p:stCondLst>
                                        </p:cTn>
                                        <p:tgtEl>
                                          <p:spTgt spid="14339"/>
                                        </p:tgtEl>
                                        <p:attrNameLst>
                                          <p:attrName>style.visibility</p:attrName>
                                        </p:attrNameLst>
                                      </p:cBhvr>
                                      <p:to>
                                        <p:strVal val="visible"/>
                                      </p:to>
                                    </p:set>
                                    <p:animEffect transition="in" filter="wipe(up)">
                                      <p:cBhvr additive="repl">
                                        <p:cTn id="17"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P spid="14339"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1835150" y="1622425"/>
            <a:ext cx="5816600" cy="674688"/>
          </a:xfrm>
          <a:prstGeom prst="rect">
            <a:avLst/>
          </a:prstGeom>
          <a:solidFill>
            <a:srgbClr val="FFFFFF"/>
          </a:solidFill>
          <a:ln w="9525">
            <a:noFill/>
            <a:round/>
            <a:headEnd/>
            <a:tailEnd/>
          </a:ln>
          <a:effectLst/>
        </p:spPr>
        <p:txBody>
          <a:bodyPr lIns="90000" tIns="72000" rIns="90000" bIns="72000">
            <a:prstTxWarp prst="textNoShape">
              <a:avLst/>
            </a:prstTxWarp>
          </a:bodyPr>
          <a:lstStyle/>
          <a:p>
            <a:pPr marL="180975" lvl="2" indent="-179388" hangingPunct="1">
              <a:lnSpc>
                <a:spcPct val="100000"/>
              </a:lnSpc>
              <a:spcBef>
                <a:spcPts val="300"/>
              </a:spcBef>
              <a:buSzPct val="45000"/>
              <a:buFont typeface="Wingdings" charset="2"/>
              <a:buChar char="§"/>
              <a:tabLst>
                <a:tab pos="723900" algn="l"/>
                <a:tab pos="1447800" algn="l"/>
                <a:tab pos="2171700" algn="l"/>
                <a:tab pos="2895600" algn="l"/>
                <a:tab pos="3619500" algn="l"/>
                <a:tab pos="4343400" algn="l"/>
                <a:tab pos="5067300" algn="l"/>
                <a:tab pos="5791200" algn="l"/>
              </a:tabLst>
            </a:pPr>
            <a:r>
              <a:rPr lang="de-DE" sz="1200" dirty="0">
                <a:solidFill>
                  <a:srgbClr val="000000"/>
                </a:solidFill>
                <a:ea typeface="Arial Unicode MS" charset="0"/>
                <a:cs typeface="Arial Unicode MS" charset="0"/>
              </a:rPr>
              <a:t>Das Album Erneuerbare Energien wurde von Pascal </a:t>
            </a:r>
            <a:r>
              <a:rPr lang="de-DE" sz="1200" dirty="0" err="1">
                <a:solidFill>
                  <a:srgbClr val="000000"/>
                </a:solidFill>
                <a:ea typeface="Arial Unicode MS" charset="0"/>
                <a:cs typeface="Arial Unicode MS" charset="0"/>
              </a:rPr>
              <a:t>Fuhlbrügge</a:t>
            </a:r>
            <a:r>
              <a:rPr lang="de-DE" sz="1200" dirty="0">
                <a:solidFill>
                  <a:srgbClr val="000000"/>
                </a:solidFill>
                <a:ea typeface="Arial Unicode MS" charset="0"/>
                <a:cs typeface="Arial Unicode MS" charset="0"/>
              </a:rPr>
              <a:t> und Erneuerbare Energien im </a:t>
            </a:r>
            <a:r>
              <a:rPr lang="de-DE" sz="1200" b="1" dirty="0">
                <a:solidFill>
                  <a:srgbClr val="264283"/>
                </a:solidFill>
                <a:ea typeface="Arial Unicode MS" charset="0"/>
                <a:cs typeface="Arial Unicode MS" charset="0"/>
              </a:rPr>
              <a:t>Sandraum Nord mit Solarstrom produziert</a:t>
            </a:r>
          </a:p>
        </p:txBody>
      </p:sp>
      <p:sp>
        <p:nvSpPr>
          <p:cNvPr id="15362" name="Line 2"/>
          <p:cNvSpPr>
            <a:spLocks noChangeShapeType="1"/>
          </p:cNvSpPr>
          <p:nvPr/>
        </p:nvSpPr>
        <p:spPr bwMode="auto">
          <a:xfrm flipH="1">
            <a:off x="1833563" y="1419225"/>
            <a:ext cx="5619750" cy="1588"/>
          </a:xfrm>
          <a:prstGeom prst="line">
            <a:avLst/>
          </a:prstGeom>
          <a:noFill/>
          <a:ln w="9360">
            <a:solidFill>
              <a:srgbClr val="264283"/>
            </a:solidFill>
            <a:round/>
            <a:headEnd/>
            <a:tailEnd/>
          </a:ln>
          <a:effectLst/>
        </p:spPr>
        <p:txBody>
          <a:bodyPr>
            <a:prstTxWarp prst="textNoShape">
              <a:avLst/>
            </a:prstTxWarp>
          </a:bodyPr>
          <a:lstStyle/>
          <a:p>
            <a:endParaRPr lang="de-CH"/>
          </a:p>
        </p:txBody>
      </p:sp>
      <p:sp>
        <p:nvSpPr>
          <p:cNvPr id="15363" name="Rectangle 3"/>
          <p:cNvSpPr>
            <a:spLocks noChangeArrowheads="1"/>
          </p:cNvSpPr>
          <p:nvPr/>
        </p:nvSpPr>
        <p:spPr bwMode="auto">
          <a:xfrm>
            <a:off x="1835150" y="2573338"/>
            <a:ext cx="7027863" cy="1008062"/>
          </a:xfrm>
          <a:prstGeom prst="rect">
            <a:avLst/>
          </a:prstGeom>
          <a:solidFill>
            <a:srgbClr val="FFFFFF"/>
          </a:solidFill>
          <a:ln w="9525">
            <a:noFill/>
            <a:round/>
            <a:headEnd/>
            <a:tailEnd/>
          </a:ln>
          <a:effectLst/>
        </p:spPr>
        <p:txBody>
          <a:bodyPr lIns="90000" tIns="72000" rIns="90000" bIns="72000">
            <a:prstTxWarp prst="textNoShape">
              <a:avLst/>
            </a:prstTxWarp>
          </a:bodyPr>
          <a:lstStyle/>
          <a:p>
            <a:pPr marL="180975" lvl="2" indent="-179388" hangingPunct="1">
              <a:lnSpc>
                <a:spcPct val="100000"/>
              </a:lnSpc>
              <a:spcBef>
                <a:spcPts val="300"/>
              </a:spcBef>
              <a:buSzPct val="45000"/>
              <a:buFont typeface="Wingdings" charset="2"/>
              <a:buChar char="§"/>
              <a:tabLst>
                <a:tab pos="723900" algn="l"/>
                <a:tab pos="1447800" algn="l"/>
                <a:tab pos="2171700" algn="l"/>
                <a:tab pos="2895600" algn="l"/>
                <a:tab pos="3619500" algn="l"/>
                <a:tab pos="4343400" algn="l"/>
                <a:tab pos="5067300" algn="l"/>
                <a:tab pos="5791200" algn="l"/>
                <a:tab pos="6515100" algn="l"/>
              </a:tabLst>
            </a:pPr>
            <a:r>
              <a:rPr lang="de-DE" sz="1200">
                <a:solidFill>
                  <a:srgbClr val="000000"/>
                </a:solidFill>
                <a:ea typeface="Arial Unicode MS" charset="0"/>
                <a:cs typeface="Arial Unicode MS" charset="0"/>
              </a:rPr>
              <a:t>Zwei der Videos zur Platte entstehen in Zusammenarbeit mit </a:t>
            </a:r>
            <a:r>
              <a:rPr lang="de-DE" sz="1200" b="1">
                <a:solidFill>
                  <a:srgbClr val="007DC3"/>
                </a:solidFill>
                <a:ea typeface="Arial Unicode MS" charset="0"/>
                <a:cs typeface="Arial Unicode MS" charset="0"/>
              </a:rPr>
              <a:t>Timo Schierhorn </a:t>
            </a:r>
            <a:r>
              <a:rPr lang="de-DE" sz="1200">
                <a:solidFill>
                  <a:srgbClr val="000000"/>
                </a:solidFill>
                <a:ea typeface="Arial Unicode MS" charset="0"/>
                <a:cs typeface="Arial Unicode MS" charset="0"/>
              </a:rPr>
              <a:t>(Auge Altona), der sich mit Videos für Deichkind, Die Goldenen Zitronen oder Die Vögel einen Namen gemacht hat und zuletzt die Visuals für Jarvis Cockers und Chilly Gonzales' Stück „Room 29“ kreierte.</a:t>
            </a:r>
          </a:p>
          <a:p>
            <a:pPr marL="180975" lvl="2" indent="-179388" hangingPunct="1">
              <a:lnSpc>
                <a:spcPct val="100000"/>
              </a:lnSpc>
              <a:spcBef>
                <a:spcPts val="300"/>
              </a:spcBef>
              <a:buSzPct val="45000"/>
              <a:buFont typeface="Wingdings" charset="2"/>
              <a:buChar char="§"/>
              <a:tabLst>
                <a:tab pos="723900" algn="l"/>
                <a:tab pos="1447800" algn="l"/>
                <a:tab pos="2171700" algn="l"/>
                <a:tab pos="2895600" algn="l"/>
                <a:tab pos="3619500" algn="l"/>
                <a:tab pos="4343400" algn="l"/>
                <a:tab pos="5067300" algn="l"/>
                <a:tab pos="5791200" algn="l"/>
                <a:tab pos="6515100" algn="l"/>
              </a:tabLst>
            </a:pPr>
            <a:r>
              <a:rPr lang="de-DE" sz="1200">
                <a:solidFill>
                  <a:srgbClr val="000000"/>
                </a:solidFill>
                <a:ea typeface="Arial Unicode MS" charset="0"/>
                <a:cs typeface="Arial Unicode MS" charset="0"/>
              </a:rPr>
              <a:t>Der Hamburger Künstler </a:t>
            </a:r>
            <a:r>
              <a:rPr lang="de-DE" sz="1200" b="1">
                <a:solidFill>
                  <a:srgbClr val="007DC3"/>
                </a:solidFill>
                <a:ea typeface="Arial Unicode MS" charset="0"/>
                <a:cs typeface="Arial Unicode MS" charset="0"/>
              </a:rPr>
              <a:t>1010</a:t>
            </a:r>
            <a:r>
              <a:rPr lang="de-DE" sz="1200">
                <a:solidFill>
                  <a:srgbClr val="000000"/>
                </a:solidFill>
                <a:ea typeface="Arial Unicode MS" charset="0"/>
                <a:cs typeface="Arial Unicode MS" charset="0"/>
              </a:rPr>
              <a:t> hat exklusives Artwork für Erneuerbare Energien gestaltet</a:t>
            </a:r>
          </a:p>
        </p:txBody>
      </p:sp>
      <p:sp>
        <p:nvSpPr>
          <p:cNvPr id="15364" name="Line 4"/>
          <p:cNvSpPr>
            <a:spLocks noChangeShapeType="1"/>
          </p:cNvSpPr>
          <p:nvPr/>
        </p:nvSpPr>
        <p:spPr bwMode="auto">
          <a:xfrm flipH="1">
            <a:off x="1833563" y="2571750"/>
            <a:ext cx="5619750" cy="1588"/>
          </a:xfrm>
          <a:prstGeom prst="line">
            <a:avLst/>
          </a:prstGeom>
          <a:noFill/>
          <a:ln w="9360">
            <a:solidFill>
              <a:srgbClr val="007DC3"/>
            </a:solidFill>
            <a:round/>
            <a:headEnd/>
            <a:tailEnd/>
          </a:ln>
          <a:effectLst/>
        </p:spPr>
        <p:txBody>
          <a:bodyPr>
            <a:prstTxWarp prst="textNoShape">
              <a:avLst/>
            </a:prstTxWarp>
          </a:bodyPr>
          <a:lstStyle/>
          <a:p>
            <a:endParaRPr lang="de-CH"/>
          </a:p>
        </p:txBody>
      </p:sp>
      <p:sp>
        <p:nvSpPr>
          <p:cNvPr id="15365" name="Rectangle 5"/>
          <p:cNvSpPr>
            <a:spLocks noChangeArrowheads="1"/>
          </p:cNvSpPr>
          <p:nvPr/>
        </p:nvSpPr>
        <p:spPr bwMode="auto">
          <a:xfrm>
            <a:off x="1835150" y="3660775"/>
            <a:ext cx="3332163" cy="1008063"/>
          </a:xfrm>
          <a:prstGeom prst="rect">
            <a:avLst/>
          </a:prstGeom>
          <a:solidFill>
            <a:srgbClr val="FFFFFF"/>
          </a:solidFill>
          <a:ln w="9525">
            <a:noFill/>
            <a:round/>
            <a:headEnd/>
            <a:tailEnd/>
          </a:ln>
          <a:effectLst/>
        </p:spPr>
        <p:txBody>
          <a:bodyPr lIns="90000" tIns="72000" rIns="90000" bIns="72000">
            <a:prstTxWarp prst="textNoShape">
              <a:avLst/>
            </a:prstTxWarp>
          </a:bodyPr>
          <a:lstStyle/>
          <a:p>
            <a:pPr hangingPunct="1">
              <a:lnSpc>
                <a:spcPct val="100000"/>
              </a:lnSpc>
              <a:spcBef>
                <a:spcPts val="300"/>
              </a:spcBef>
              <a:tabLst>
                <a:tab pos="723900" algn="l"/>
                <a:tab pos="1447800" algn="l"/>
                <a:tab pos="2171700" algn="l"/>
                <a:tab pos="2895600" algn="l"/>
              </a:tabLst>
            </a:pPr>
            <a:endParaRPr lang="de-DE" sz="1200" dirty="0">
              <a:solidFill>
                <a:srgbClr val="000000"/>
              </a:solidFill>
              <a:ea typeface="Arial Unicode MS" charset="0"/>
              <a:cs typeface="Arial Unicode MS" charset="0"/>
            </a:endParaRPr>
          </a:p>
          <a:p>
            <a:pPr marL="180975" lvl="2" indent="-179388" hangingPunct="1">
              <a:lnSpc>
                <a:spcPct val="100000"/>
              </a:lnSpc>
              <a:spcBef>
                <a:spcPts val="300"/>
              </a:spcBef>
              <a:buSzPct val="45000"/>
              <a:buFont typeface="Wingdings" charset="2"/>
              <a:buChar char="§"/>
              <a:tabLst>
                <a:tab pos="723900" algn="l"/>
                <a:tab pos="1447800" algn="l"/>
                <a:tab pos="2171700" algn="l"/>
                <a:tab pos="2895600" algn="l"/>
              </a:tabLst>
            </a:pPr>
            <a:r>
              <a:rPr lang="de-DE" sz="1200" dirty="0">
                <a:solidFill>
                  <a:srgbClr val="000000"/>
                </a:solidFill>
                <a:ea typeface="Arial Unicode MS" charset="0"/>
                <a:cs typeface="Arial Unicode MS" charset="0"/>
              </a:rPr>
              <a:t>Stephan Rath </a:t>
            </a:r>
            <a:r>
              <a:rPr lang="de-DE" sz="1200" u="sng" dirty="0">
                <a:solidFill>
                  <a:schemeClr val="accent6"/>
                </a:solidFill>
                <a:ea typeface="Arial Unicode MS" charset="0"/>
                <a:cs typeface="Arial Unicode MS" charset="0"/>
                <a:hlinkClick r:id="rId6"/>
              </a:rPr>
              <a:t>stephan@soulsville.de</a:t>
            </a:r>
          </a:p>
          <a:p>
            <a:pPr marL="180975" lvl="2" indent="-179388" hangingPunct="1">
              <a:lnSpc>
                <a:spcPct val="100000"/>
              </a:lnSpc>
              <a:spcBef>
                <a:spcPts val="300"/>
              </a:spcBef>
              <a:buSzPct val="45000"/>
              <a:buFont typeface="Wingdings" charset="2"/>
              <a:buChar char="§"/>
              <a:tabLst>
                <a:tab pos="723900" algn="l"/>
                <a:tab pos="1447800" algn="l"/>
                <a:tab pos="2171700" algn="l"/>
                <a:tab pos="2895600" algn="l"/>
              </a:tabLst>
            </a:pPr>
            <a:r>
              <a:rPr lang="de-DE" sz="1200" dirty="0">
                <a:solidFill>
                  <a:schemeClr val="accent6"/>
                </a:solidFill>
                <a:ea typeface="Arial Unicode MS" charset="0"/>
                <a:cs typeface="Arial Unicode MS" charset="0"/>
                <a:hlinkClick r:id="rId7"/>
              </a:rPr>
              <a:t>www.erneuerbareenergien.biz</a:t>
            </a:r>
          </a:p>
          <a:p>
            <a:pPr marL="180975" lvl="2" indent="-179388" hangingPunct="1">
              <a:lnSpc>
                <a:spcPct val="100000"/>
              </a:lnSpc>
              <a:spcBef>
                <a:spcPts val="300"/>
              </a:spcBef>
              <a:buSzPct val="45000"/>
              <a:buFont typeface="Wingdings" charset="2"/>
              <a:buChar char="§"/>
              <a:tabLst>
                <a:tab pos="723900" algn="l"/>
                <a:tab pos="1447800" algn="l"/>
                <a:tab pos="2171700" algn="l"/>
                <a:tab pos="2895600" algn="l"/>
              </a:tabLst>
            </a:pPr>
            <a:r>
              <a:rPr lang="de-DE" sz="1200" dirty="0">
                <a:solidFill>
                  <a:schemeClr val="accent6"/>
                </a:solidFill>
                <a:ea typeface="Arial Unicode MS" charset="0"/>
                <a:cs typeface="Arial Unicode MS" charset="0"/>
                <a:hlinkClick r:id="rId8"/>
              </a:rPr>
              <a:t>www.hand11.net</a:t>
            </a:r>
            <a:r>
              <a:rPr lang="de-DE" sz="1200" dirty="0">
                <a:solidFill>
                  <a:schemeClr val="accent6"/>
                </a:solidFill>
                <a:ea typeface="Arial Unicode MS" charset="0"/>
                <a:cs typeface="Arial Unicode MS" charset="0"/>
              </a:rPr>
              <a:t> </a:t>
            </a:r>
          </a:p>
          <a:p>
            <a:pPr hangingPunct="1">
              <a:lnSpc>
                <a:spcPct val="100000"/>
              </a:lnSpc>
              <a:spcBef>
                <a:spcPts val="300"/>
              </a:spcBef>
              <a:buClrTx/>
              <a:buSzTx/>
              <a:buFontTx/>
              <a:buNone/>
              <a:tabLst>
                <a:tab pos="723900" algn="l"/>
                <a:tab pos="1447800" algn="l"/>
                <a:tab pos="2171700" algn="l"/>
                <a:tab pos="2895600" algn="l"/>
              </a:tabLst>
            </a:pPr>
            <a:endParaRPr lang="de-DE" sz="1200" dirty="0">
              <a:solidFill>
                <a:srgbClr val="000000"/>
              </a:solidFill>
              <a:ea typeface="Arial Unicode MS" charset="0"/>
              <a:cs typeface="Arial Unicode MS" charset="0"/>
            </a:endParaRPr>
          </a:p>
        </p:txBody>
      </p:sp>
      <p:sp>
        <p:nvSpPr>
          <p:cNvPr id="15366" name="Line 6"/>
          <p:cNvSpPr>
            <a:spLocks noChangeShapeType="1"/>
          </p:cNvSpPr>
          <p:nvPr/>
        </p:nvSpPr>
        <p:spPr bwMode="auto">
          <a:xfrm flipH="1">
            <a:off x="1833563" y="3724275"/>
            <a:ext cx="5619750" cy="1588"/>
          </a:xfrm>
          <a:prstGeom prst="line">
            <a:avLst/>
          </a:prstGeom>
          <a:noFill/>
          <a:ln w="9360">
            <a:solidFill>
              <a:srgbClr val="A2AD00"/>
            </a:solidFill>
            <a:round/>
            <a:headEnd/>
            <a:tailEnd/>
          </a:ln>
          <a:effectLst/>
        </p:spPr>
        <p:txBody>
          <a:bodyPr>
            <a:prstTxWarp prst="textNoShape">
              <a:avLst/>
            </a:prstTxWarp>
          </a:bodyPr>
          <a:lstStyle/>
          <a:p>
            <a:endParaRPr lang="de-CH"/>
          </a:p>
        </p:txBody>
      </p:sp>
      <p:sp>
        <p:nvSpPr>
          <p:cNvPr id="15367" name="Text Box 7"/>
          <p:cNvSpPr txBox="1">
            <a:spLocks noChangeArrowheads="1"/>
          </p:cNvSpPr>
          <p:nvPr/>
        </p:nvSpPr>
        <p:spPr bwMode="auto">
          <a:xfrm>
            <a:off x="258763" y="195263"/>
            <a:ext cx="5597525" cy="576262"/>
          </a:xfrm>
          <a:prstGeom prst="rect">
            <a:avLst/>
          </a:prstGeom>
          <a:noFill/>
          <a:ln w="9525">
            <a:noFill/>
            <a:round/>
            <a:headEnd/>
            <a:tailEnd/>
          </a:ln>
          <a:effectLst/>
        </p:spPr>
        <p:txBody>
          <a:bodyPr lIns="90000" tIns="45000" rIns="90000" bIns="45000">
            <a:prstTxWarp prst="textNoShape">
              <a:avLst/>
            </a:prstTxWarp>
          </a:bodyPr>
          <a:lstStyle/>
          <a:p>
            <a:pPr hangingPunct="1">
              <a:lnSpc>
                <a:spcPct val="100000"/>
              </a:lnSpc>
              <a:tabLst>
                <a:tab pos="723900" algn="l"/>
                <a:tab pos="1447800" algn="l"/>
                <a:tab pos="2171700" algn="l"/>
                <a:tab pos="2895600" algn="l"/>
                <a:tab pos="3619500" algn="l"/>
                <a:tab pos="4343400" algn="l"/>
                <a:tab pos="5067300" algn="l"/>
              </a:tabLst>
            </a:pPr>
            <a:r>
              <a:rPr lang="en-US">
                <a:solidFill>
                  <a:srgbClr val="000000"/>
                </a:solidFill>
                <a:ea typeface="Arial Unicode MS" charset="0"/>
                <a:cs typeface="Arial Unicode MS" charset="0"/>
              </a:rPr>
              <a:t>Credits</a:t>
            </a:r>
          </a:p>
        </p:txBody>
      </p:sp>
      <p:sp>
        <p:nvSpPr>
          <p:cNvPr id="15368" name="Rectangle 8"/>
          <p:cNvSpPr>
            <a:spLocks noChangeArrowheads="1"/>
          </p:cNvSpPr>
          <p:nvPr/>
        </p:nvSpPr>
        <p:spPr bwMode="auto">
          <a:xfrm>
            <a:off x="323850" y="1419225"/>
            <a:ext cx="1439863" cy="1008063"/>
          </a:xfrm>
          <a:prstGeom prst="rect">
            <a:avLst/>
          </a:prstGeom>
          <a:solidFill>
            <a:srgbClr val="264283"/>
          </a:solidFill>
          <a:ln w="9360">
            <a:noFill/>
            <a:round/>
            <a:headEnd/>
            <a:tailEnd/>
          </a:ln>
          <a:effectLst/>
        </p:spPr>
        <p:txBody>
          <a:bodyPr tIns="72000" bIns="72000">
            <a:prstTxWarp prst="textNoShape">
              <a:avLst/>
            </a:prstTxWarp>
          </a:bodyPr>
          <a:lstStyle/>
          <a:p>
            <a:pPr hangingPunct="1">
              <a:lnSpc>
                <a:spcPct val="100000"/>
              </a:lnSpc>
              <a:tabLst>
                <a:tab pos="723900" algn="l"/>
              </a:tabLst>
            </a:pPr>
            <a:r>
              <a:rPr lang="de-DE" sz="1600" dirty="0" err="1" smtClean="0">
                <a:solidFill>
                  <a:srgbClr val="FFFFFF"/>
                </a:solidFill>
                <a:ea typeface="Arial Unicode MS" charset="0"/>
                <a:cs typeface="Arial Unicode MS" charset="0"/>
              </a:rPr>
              <a:t>Production</a:t>
            </a:r>
            <a:endParaRPr lang="de-DE" sz="1600" dirty="0">
              <a:solidFill>
                <a:srgbClr val="FFFFFF"/>
              </a:solidFill>
              <a:ea typeface="Arial Unicode MS" charset="0"/>
              <a:cs typeface="Arial Unicode MS" charset="0"/>
            </a:endParaRPr>
          </a:p>
        </p:txBody>
      </p:sp>
      <p:sp>
        <p:nvSpPr>
          <p:cNvPr id="15369" name="Rectangle 9"/>
          <p:cNvSpPr>
            <a:spLocks noChangeArrowheads="1"/>
          </p:cNvSpPr>
          <p:nvPr/>
        </p:nvSpPr>
        <p:spPr bwMode="auto">
          <a:xfrm>
            <a:off x="323850" y="2573338"/>
            <a:ext cx="1439863" cy="1008062"/>
          </a:xfrm>
          <a:prstGeom prst="rect">
            <a:avLst/>
          </a:prstGeom>
          <a:solidFill>
            <a:srgbClr val="007DC3"/>
          </a:solidFill>
          <a:ln w="9360">
            <a:noFill/>
            <a:round/>
            <a:headEnd/>
            <a:tailEnd/>
          </a:ln>
          <a:effectLst/>
        </p:spPr>
        <p:txBody>
          <a:bodyPr tIns="72000" bIns="72000">
            <a:prstTxWarp prst="textNoShape">
              <a:avLst/>
            </a:prstTxWarp>
          </a:bodyPr>
          <a:lstStyle/>
          <a:p>
            <a:pPr hangingPunct="1">
              <a:lnSpc>
                <a:spcPct val="100000"/>
              </a:lnSpc>
              <a:tabLst>
                <a:tab pos="723900" algn="l"/>
              </a:tabLst>
            </a:pPr>
            <a:r>
              <a:rPr lang="de-DE" sz="1600">
                <a:solidFill>
                  <a:srgbClr val="FFFFFF"/>
                </a:solidFill>
                <a:ea typeface="Arial Unicode MS" charset="0"/>
                <a:cs typeface="Arial Unicode MS" charset="0"/>
              </a:rPr>
              <a:t>Video &amp; </a:t>
            </a:r>
            <a:br>
              <a:rPr lang="de-DE" sz="1600">
                <a:solidFill>
                  <a:srgbClr val="FFFFFF"/>
                </a:solidFill>
                <a:ea typeface="Arial Unicode MS" charset="0"/>
                <a:cs typeface="Arial Unicode MS" charset="0"/>
              </a:rPr>
            </a:br>
            <a:r>
              <a:rPr lang="de-DE" sz="1600">
                <a:solidFill>
                  <a:srgbClr val="FFFFFF"/>
                </a:solidFill>
                <a:ea typeface="Arial Unicode MS" charset="0"/>
                <a:cs typeface="Arial Unicode MS" charset="0"/>
              </a:rPr>
              <a:t>Artwork</a:t>
            </a:r>
          </a:p>
        </p:txBody>
      </p:sp>
      <p:sp>
        <p:nvSpPr>
          <p:cNvPr id="15370" name="Rectangle 10"/>
          <p:cNvSpPr>
            <a:spLocks noChangeArrowheads="1"/>
          </p:cNvSpPr>
          <p:nvPr/>
        </p:nvSpPr>
        <p:spPr bwMode="auto">
          <a:xfrm>
            <a:off x="323850" y="3724275"/>
            <a:ext cx="1439863" cy="1008063"/>
          </a:xfrm>
          <a:prstGeom prst="rect">
            <a:avLst/>
          </a:prstGeom>
          <a:solidFill>
            <a:srgbClr val="A2AD00"/>
          </a:solidFill>
          <a:ln w="9360">
            <a:noFill/>
            <a:round/>
            <a:headEnd/>
            <a:tailEnd/>
          </a:ln>
          <a:effectLst/>
        </p:spPr>
        <p:txBody>
          <a:bodyPr tIns="72000" bIns="72000">
            <a:prstTxWarp prst="textNoShape">
              <a:avLst/>
            </a:prstTxWarp>
          </a:bodyPr>
          <a:lstStyle/>
          <a:p>
            <a:pPr hangingPunct="1">
              <a:lnSpc>
                <a:spcPct val="100000"/>
              </a:lnSpc>
              <a:tabLst>
                <a:tab pos="723900" algn="l"/>
              </a:tabLst>
            </a:pPr>
            <a:r>
              <a:rPr lang="de-DE" sz="1600" dirty="0" err="1" smtClean="0">
                <a:solidFill>
                  <a:srgbClr val="FFFFFF"/>
                </a:solidFill>
                <a:ea typeface="Arial Unicode MS" charset="0"/>
                <a:cs typeface="Arial Unicode MS" charset="0"/>
              </a:rPr>
              <a:t>Contact</a:t>
            </a:r>
            <a:r>
              <a:rPr lang="de-DE" sz="1600" dirty="0" smtClean="0">
                <a:solidFill>
                  <a:srgbClr val="FFFFFF"/>
                </a:solidFill>
                <a:ea typeface="Arial Unicode MS" charset="0"/>
                <a:cs typeface="Arial Unicode MS" charset="0"/>
              </a:rPr>
              <a:t> &amp; Distribution</a:t>
            </a:r>
            <a:endParaRPr lang="de-DE" sz="1600" dirty="0">
              <a:solidFill>
                <a:srgbClr val="FFFFFF"/>
              </a:solidFill>
              <a:ea typeface="Arial Unicode MS" charset="0"/>
              <a:cs typeface="Arial Unicode MS" charset="0"/>
            </a:endParaRPr>
          </a:p>
        </p:txBody>
      </p:sp>
      <p:grpSp>
        <p:nvGrpSpPr>
          <p:cNvPr id="15372" name="Group 12"/>
          <p:cNvGrpSpPr>
            <a:grpSpLocks/>
          </p:cNvGrpSpPr>
          <p:nvPr/>
        </p:nvGrpSpPr>
        <p:grpSpPr bwMode="auto">
          <a:xfrm>
            <a:off x="1135063" y="4300538"/>
            <a:ext cx="488950" cy="357187"/>
            <a:chOff x="715" y="2709"/>
            <a:chExt cx="308" cy="225"/>
          </a:xfrm>
        </p:grpSpPr>
      </p:grpSp>
      <p:sp>
        <p:nvSpPr>
          <p:cNvPr id="15376" name="Rectangle 16"/>
          <p:cNvSpPr>
            <a:spLocks noChangeArrowheads="1"/>
          </p:cNvSpPr>
          <p:nvPr/>
        </p:nvSpPr>
        <p:spPr bwMode="auto">
          <a:xfrm>
            <a:off x="5045075" y="436563"/>
            <a:ext cx="576263" cy="244475"/>
          </a:xfrm>
          <a:prstGeom prst="rect">
            <a:avLst/>
          </a:prstGeom>
          <a:noFill/>
          <a:ln w="9525">
            <a:noFill/>
            <a:round/>
            <a:headEnd/>
            <a:tailEnd/>
          </a:ln>
          <a:effectLst/>
        </p:spPr>
        <p:txBody>
          <a:bodyPr lIns="0" tIns="0" rIns="0" bIns="0">
            <a:prstTxWarp prst="textNoShape">
              <a:avLst/>
            </a:prstTxWarp>
            <a:spAutoFit/>
          </a:bodyPr>
          <a:lstStyle/>
          <a:p>
            <a:pPr hangingPunct="1">
              <a:lnSpc>
                <a:spcPct val="100000"/>
              </a:lnSpc>
              <a:spcBef>
                <a:spcPts val="300"/>
              </a:spcBef>
            </a:pPr>
            <a:r>
              <a:rPr lang="de-DE" sz="1600">
                <a:solidFill>
                  <a:srgbClr val="FFFFFF"/>
                </a:solidFill>
                <a:ea typeface="Arial Unicode MS" charset="0"/>
                <a:cs typeface="Arial Unicode MS" charset="0"/>
              </a:rPr>
              <a:t>Philip</a:t>
            </a:r>
          </a:p>
        </p:txBody>
      </p:sp>
      <p:sp>
        <p:nvSpPr>
          <p:cNvPr id="14" name="Inhaltsplatzhalter 7"/>
          <p:cNvSpPr txBox="1">
            <a:spLocks/>
          </p:cNvSpPr>
          <p:nvPr>
            <p:custDataLst>
              <p:tags r:id="rId1"/>
            </p:custDataLst>
          </p:nvPr>
        </p:nvSpPr>
        <p:spPr bwMode="gray">
          <a:xfrm>
            <a:off x="1835697" y="1622998"/>
            <a:ext cx="5816875" cy="675702"/>
          </a:xfrm>
          <a:prstGeom prst="rect">
            <a:avLst/>
          </a:prstGeom>
          <a:solidFill>
            <a:schemeClr val="bg1"/>
          </a:solidFill>
          <a:ln>
            <a:noFill/>
          </a:ln>
          <a:effectLst/>
        </p:spPr>
        <p:txBody>
          <a:bodyPr lIns="90000" tIns="72000" rIns="90000" bIns="72000" anchor="t"/>
          <a:lstStyle>
            <a:lvl1pPr marL="0" indent="0" algn="l" defTabSz="914400" rtl="0" eaLnBrk="1" latinLnBrk="0" hangingPunct="1">
              <a:spcBef>
                <a:spcPts val="600"/>
              </a:spcBef>
              <a:spcAft>
                <a:spcPts val="0"/>
              </a:spcAft>
              <a:buFont typeface="Arial" pitchFamily="34" charset="0"/>
              <a:buNone/>
              <a:defRPr sz="1800" kern="1200">
                <a:solidFill>
                  <a:schemeClr val="tx2"/>
                </a:solidFill>
                <a:latin typeface="+mn-lt"/>
                <a:ea typeface="+mn-ea"/>
                <a:cs typeface="+mn-cs"/>
              </a:defRPr>
            </a:lvl1pPr>
            <a:lvl2pPr marL="0" indent="0" algn="l" defTabSz="914400" rtl="0" eaLnBrk="1" latinLnBrk="0" hangingPunct="1">
              <a:spcBef>
                <a:spcPts val="600"/>
              </a:spcBef>
              <a:spcAft>
                <a:spcPts val="0"/>
              </a:spcAft>
              <a:buFont typeface="Arial" pitchFamily="34" charset="0"/>
              <a:buNone/>
              <a:defRPr sz="1600" kern="1200">
                <a:solidFill>
                  <a:schemeClr val="tx1"/>
                </a:solidFill>
                <a:latin typeface="+mn-lt"/>
                <a:ea typeface="+mn-ea"/>
                <a:cs typeface="+mn-cs"/>
              </a:defRPr>
            </a:lvl2pPr>
            <a:lvl3pPr marL="1809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3pPr>
            <a:lvl4pPr marL="361950"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4pPr>
            <a:lvl5pPr marL="542925" indent="-180975" algn="l" defTabSz="914400" rtl="0" eaLnBrk="1" latinLnBrk="0" hangingPunct="1">
              <a:spcBef>
                <a:spcPts val="300"/>
              </a:spcBef>
              <a:spcAft>
                <a:spcPts val="0"/>
              </a:spcAft>
              <a:buFont typeface="Arial" pitchFamily="34" charset="0"/>
              <a:buChar char="•"/>
              <a:defRPr sz="1600" b="0" kern="1200">
                <a:solidFill>
                  <a:schemeClr val="tx1"/>
                </a:solidFill>
                <a:latin typeface="+mn-lt"/>
                <a:ea typeface="+mn-ea"/>
                <a:cs typeface="+mn-cs"/>
              </a:defRPr>
            </a:lvl5pPr>
            <a:lvl6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6pPr>
            <a:lvl7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7pPr>
            <a:lvl8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8pPr>
            <a:lvl9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9pPr>
          </a:lstStyle>
          <a:p>
            <a:pPr lvl="2">
              <a:buFont typeface="Wingdings" panose="05000000000000000000" pitchFamily="2" charset="2"/>
              <a:buChar char="§"/>
            </a:pPr>
            <a:r>
              <a:rPr sz="1200" dirty="0" smtClean="0"/>
              <a:t>The album </a:t>
            </a:r>
            <a:r>
              <a:rPr lang="de-CH" sz="1200" dirty="0" smtClean="0"/>
              <a:t>Erneuerbare Energien </a:t>
            </a:r>
            <a:r>
              <a:rPr sz="1200" dirty="0" smtClean="0"/>
              <a:t>was produced by Pascal Fuhlbrügge and</a:t>
            </a:r>
            <a:r>
              <a:rPr lang="de-CH" sz="1200" dirty="0" smtClean="0"/>
              <a:t> Erneuerbare Energien </a:t>
            </a:r>
            <a:r>
              <a:rPr sz="1200" dirty="0" smtClean="0"/>
              <a:t>in the </a:t>
            </a:r>
            <a:r>
              <a:rPr lang="en-US" sz="1200" b="1" dirty="0" err="1" smtClean="0">
                <a:solidFill>
                  <a:schemeClr val="accent6">
                    <a:lumMod val="75000"/>
                  </a:schemeClr>
                </a:solidFill>
                <a:latin typeface="Arial" pitchFamily="34" charset="0"/>
              </a:rPr>
              <a:t>Sandraum</a:t>
            </a:r>
            <a:r>
              <a:rPr lang="en-US" sz="1200" b="1" dirty="0" smtClean="0">
                <a:solidFill>
                  <a:schemeClr val="accent6">
                    <a:lumMod val="75000"/>
                  </a:schemeClr>
                </a:solidFill>
                <a:latin typeface="Arial" pitchFamily="34" charset="0"/>
              </a:rPr>
              <a:t> Nord with solar power</a:t>
            </a:r>
          </a:p>
        </p:txBody>
      </p:sp>
      <p:sp>
        <p:nvSpPr>
          <p:cNvPr id="15" name="Inhaltsplatzhalter 7"/>
          <p:cNvSpPr txBox="1">
            <a:spLocks/>
          </p:cNvSpPr>
          <p:nvPr>
            <p:custDataLst>
              <p:tags r:id="rId2"/>
            </p:custDataLst>
          </p:nvPr>
        </p:nvSpPr>
        <p:spPr bwMode="gray">
          <a:xfrm>
            <a:off x="1835696" y="2571750"/>
            <a:ext cx="7028904" cy="1007490"/>
          </a:xfrm>
          <a:prstGeom prst="rect">
            <a:avLst/>
          </a:prstGeom>
          <a:solidFill>
            <a:schemeClr val="bg1"/>
          </a:solidFill>
          <a:ln>
            <a:noFill/>
          </a:ln>
          <a:effectLst/>
        </p:spPr>
        <p:txBody>
          <a:bodyPr lIns="90000" tIns="72000" rIns="90000" bIns="72000" anchor="t"/>
          <a:lstStyle>
            <a:lvl1pPr marL="0" indent="0" algn="l" defTabSz="914400" rtl="0" eaLnBrk="1" latinLnBrk="0" hangingPunct="1">
              <a:spcBef>
                <a:spcPts val="600"/>
              </a:spcBef>
              <a:spcAft>
                <a:spcPts val="0"/>
              </a:spcAft>
              <a:buFont typeface="Arial" pitchFamily="34" charset="0"/>
              <a:buNone/>
              <a:defRPr sz="1800" kern="1200">
                <a:solidFill>
                  <a:schemeClr val="tx2"/>
                </a:solidFill>
                <a:latin typeface="+mn-lt"/>
                <a:ea typeface="+mn-ea"/>
                <a:cs typeface="+mn-cs"/>
              </a:defRPr>
            </a:lvl1pPr>
            <a:lvl2pPr marL="0" indent="0" algn="l" defTabSz="914400" rtl="0" eaLnBrk="1" latinLnBrk="0" hangingPunct="1">
              <a:spcBef>
                <a:spcPts val="600"/>
              </a:spcBef>
              <a:spcAft>
                <a:spcPts val="0"/>
              </a:spcAft>
              <a:buFont typeface="Arial" pitchFamily="34" charset="0"/>
              <a:buNone/>
              <a:defRPr sz="1600" kern="1200">
                <a:solidFill>
                  <a:schemeClr val="tx1"/>
                </a:solidFill>
                <a:latin typeface="+mn-lt"/>
                <a:ea typeface="+mn-ea"/>
                <a:cs typeface="+mn-cs"/>
              </a:defRPr>
            </a:lvl2pPr>
            <a:lvl3pPr marL="1809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3pPr>
            <a:lvl4pPr marL="361950"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4pPr>
            <a:lvl5pPr marL="542925" indent="-180975" algn="l" defTabSz="914400" rtl="0" eaLnBrk="1" latinLnBrk="0" hangingPunct="1">
              <a:spcBef>
                <a:spcPts val="300"/>
              </a:spcBef>
              <a:spcAft>
                <a:spcPts val="0"/>
              </a:spcAft>
              <a:buFont typeface="Arial" pitchFamily="34" charset="0"/>
              <a:buChar char="•"/>
              <a:defRPr sz="1600" b="0" kern="1200">
                <a:solidFill>
                  <a:schemeClr val="tx1"/>
                </a:solidFill>
                <a:latin typeface="+mn-lt"/>
                <a:ea typeface="+mn-ea"/>
                <a:cs typeface="+mn-cs"/>
              </a:defRPr>
            </a:lvl5pPr>
            <a:lvl6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6pPr>
            <a:lvl7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7pPr>
            <a:lvl8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8pPr>
            <a:lvl9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9pPr>
          </a:lstStyle>
          <a:p>
            <a:pPr lvl="2">
              <a:buFont typeface="Wingdings" panose="05000000000000000000" pitchFamily="2" charset="2"/>
              <a:buChar char="§"/>
            </a:pPr>
            <a:r>
              <a:rPr sz="1200" dirty="0" smtClean="0"/>
              <a:t>Two of the videos are made in collaboration with </a:t>
            </a:r>
            <a:r>
              <a:rPr lang="en-US" sz="1200" b="1" dirty="0" err="1" smtClean="0">
                <a:solidFill>
                  <a:srgbClr val="007DC3"/>
                </a:solidFill>
                <a:latin typeface="Arial" pitchFamily="34" charset="0"/>
              </a:rPr>
              <a:t>Timo</a:t>
            </a:r>
            <a:r>
              <a:rPr lang="en-US" sz="1200" b="1" dirty="0" smtClean="0">
                <a:solidFill>
                  <a:srgbClr val="007DC3"/>
                </a:solidFill>
                <a:latin typeface="Arial" pitchFamily="34" charset="0"/>
              </a:rPr>
              <a:t> </a:t>
            </a:r>
            <a:r>
              <a:rPr lang="en-US" sz="1200" b="1" dirty="0" err="1" smtClean="0">
                <a:solidFill>
                  <a:srgbClr val="007DC3"/>
                </a:solidFill>
                <a:latin typeface="Arial" pitchFamily="34" charset="0"/>
              </a:rPr>
              <a:t>Schierhorn</a:t>
            </a:r>
            <a:r>
              <a:rPr lang="en-US" sz="1200" b="1" dirty="0" smtClean="0">
                <a:solidFill>
                  <a:srgbClr val="007DC3"/>
                </a:solidFill>
                <a:latin typeface="Arial" pitchFamily="34" charset="0"/>
              </a:rPr>
              <a:t> </a:t>
            </a:r>
            <a:r>
              <a:rPr sz="1200" dirty="0" smtClean="0"/>
              <a:t>(Auge Altona), who has made a name for himself with </a:t>
            </a:r>
            <a:r>
              <a:rPr lang="de-CH" sz="1200" dirty="0" err="1" smtClean="0"/>
              <a:t>videos</a:t>
            </a:r>
            <a:r>
              <a:rPr lang="de-CH" sz="1200" dirty="0" smtClean="0"/>
              <a:t> </a:t>
            </a:r>
            <a:r>
              <a:rPr lang="de-CH" sz="1200" dirty="0" err="1" smtClean="0"/>
              <a:t>for</a:t>
            </a:r>
            <a:r>
              <a:rPr lang="de-CH" sz="1200" dirty="0" smtClean="0"/>
              <a:t> </a:t>
            </a:r>
            <a:r>
              <a:rPr sz="1200" dirty="0" smtClean="0"/>
              <a:t>Deichkind, Die Goldenen Zitronen or Die Vögel and recently created the visuals for Jarvis Cockers and Chilly Gonzales' piece "Room 29" </a:t>
            </a:r>
            <a:endParaRPr lang="de-CH" sz="1200" dirty="0" smtClean="0"/>
          </a:p>
          <a:p>
            <a:pPr lvl="2">
              <a:buFont typeface="Wingdings" panose="05000000000000000000" pitchFamily="2" charset="2"/>
              <a:buChar char="§"/>
            </a:pPr>
            <a:r>
              <a:rPr lang="de-CH" sz="1200" dirty="0" smtClean="0"/>
              <a:t>T</a:t>
            </a:r>
            <a:r>
              <a:rPr sz="1200" dirty="0" smtClean="0"/>
              <a:t>he Hamburg artist </a:t>
            </a:r>
            <a:r>
              <a:rPr lang="en-US" sz="1200" b="1" dirty="0" smtClean="0">
                <a:solidFill>
                  <a:srgbClr val="007DC3"/>
                </a:solidFill>
                <a:latin typeface="Arial" pitchFamily="34" charset="0"/>
              </a:rPr>
              <a:t>1010</a:t>
            </a:r>
            <a:r>
              <a:rPr sz="1200" dirty="0" smtClean="0"/>
              <a:t> has designed exclusive artwork for </a:t>
            </a:r>
            <a:r>
              <a:rPr lang="de-CH" sz="1200" dirty="0" smtClean="0"/>
              <a:t>Erneuerbare Energien</a:t>
            </a:r>
            <a:endParaRPr lang="en-US" sz="1200" dirty="0" smtClean="0">
              <a:latin typeface="Arial" pitchFamily="34" charset="0"/>
            </a:endParaRPr>
          </a:p>
        </p:txBody>
      </p:sp>
      <p:sp>
        <p:nvSpPr>
          <p:cNvPr id="16" name="Inhaltsplatzhalter 7"/>
          <p:cNvSpPr txBox="1">
            <a:spLocks/>
          </p:cNvSpPr>
          <p:nvPr>
            <p:custDataLst>
              <p:tags r:id="rId3"/>
            </p:custDataLst>
          </p:nvPr>
        </p:nvSpPr>
        <p:spPr bwMode="gray">
          <a:xfrm>
            <a:off x="1835696" y="3774060"/>
            <a:ext cx="7079704" cy="1007490"/>
          </a:xfrm>
          <a:prstGeom prst="rect">
            <a:avLst/>
          </a:prstGeom>
          <a:solidFill>
            <a:schemeClr val="bg1"/>
          </a:solidFill>
          <a:ln>
            <a:noFill/>
          </a:ln>
          <a:effectLst/>
        </p:spPr>
        <p:txBody>
          <a:bodyPr lIns="90000" tIns="72000" rIns="90000" bIns="72000" anchor="t"/>
          <a:lstStyle>
            <a:lvl1pPr marL="0" indent="0" algn="l" defTabSz="914400" rtl="0" eaLnBrk="1" latinLnBrk="0" hangingPunct="1">
              <a:spcBef>
                <a:spcPts val="600"/>
              </a:spcBef>
              <a:spcAft>
                <a:spcPts val="0"/>
              </a:spcAft>
              <a:buFont typeface="Arial" pitchFamily="34" charset="0"/>
              <a:buNone/>
              <a:defRPr sz="1800" kern="1200">
                <a:solidFill>
                  <a:schemeClr val="tx2"/>
                </a:solidFill>
                <a:latin typeface="+mn-lt"/>
                <a:ea typeface="+mn-ea"/>
                <a:cs typeface="+mn-cs"/>
              </a:defRPr>
            </a:lvl1pPr>
            <a:lvl2pPr marL="0" indent="0" algn="l" defTabSz="914400" rtl="0" eaLnBrk="1" latinLnBrk="0" hangingPunct="1">
              <a:spcBef>
                <a:spcPts val="600"/>
              </a:spcBef>
              <a:spcAft>
                <a:spcPts val="0"/>
              </a:spcAft>
              <a:buFont typeface="Arial" pitchFamily="34" charset="0"/>
              <a:buNone/>
              <a:defRPr sz="1600" kern="1200">
                <a:solidFill>
                  <a:schemeClr val="tx1"/>
                </a:solidFill>
                <a:latin typeface="+mn-lt"/>
                <a:ea typeface="+mn-ea"/>
                <a:cs typeface="+mn-cs"/>
              </a:defRPr>
            </a:lvl2pPr>
            <a:lvl3pPr marL="1809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3pPr>
            <a:lvl4pPr marL="361950"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4pPr>
            <a:lvl5pPr marL="542925" indent="-180975" algn="l" defTabSz="914400" rtl="0" eaLnBrk="1" latinLnBrk="0" hangingPunct="1">
              <a:spcBef>
                <a:spcPts val="300"/>
              </a:spcBef>
              <a:spcAft>
                <a:spcPts val="0"/>
              </a:spcAft>
              <a:buFont typeface="Arial" pitchFamily="34" charset="0"/>
              <a:buChar char="•"/>
              <a:defRPr sz="1600" b="0" kern="1200">
                <a:solidFill>
                  <a:schemeClr val="tx1"/>
                </a:solidFill>
                <a:latin typeface="+mn-lt"/>
                <a:ea typeface="+mn-ea"/>
                <a:cs typeface="+mn-cs"/>
              </a:defRPr>
            </a:lvl5pPr>
            <a:lvl6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6pPr>
            <a:lvl7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7pPr>
            <a:lvl8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8pPr>
            <a:lvl9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9pPr>
          </a:lstStyle>
          <a:p>
            <a:pPr lvl="2">
              <a:buFont typeface="Wingdings" panose="05000000000000000000" pitchFamily="2" charset="2"/>
              <a:buChar char="§"/>
            </a:pPr>
            <a:r>
              <a:rPr sz="1200" dirty="0" smtClean="0"/>
              <a:t>Stephan Rath</a:t>
            </a:r>
            <a:r>
              <a:rPr lang="de-CH" sz="1200" dirty="0" smtClean="0"/>
              <a:t>: </a:t>
            </a:r>
            <a:r>
              <a:rPr lang="de-CH" sz="1200" dirty="0" smtClean="0">
                <a:solidFill>
                  <a:srgbClr val="808000"/>
                </a:solidFill>
              </a:rPr>
              <a:t>stephan@soulsville.de</a:t>
            </a:r>
          </a:p>
          <a:p>
            <a:pPr lvl="2">
              <a:buFont typeface="Wingdings" panose="05000000000000000000" pitchFamily="2" charset="2"/>
              <a:buChar char="§"/>
            </a:pPr>
            <a:r>
              <a:rPr lang="de-CH" sz="1200" dirty="0" smtClean="0">
                <a:solidFill>
                  <a:srgbClr val="808000"/>
                </a:solidFill>
              </a:rPr>
              <a:t>www.erneuerbareenergien.biz</a:t>
            </a:r>
          </a:p>
          <a:p>
            <a:pPr lvl="2">
              <a:buFont typeface="Wingdings" panose="05000000000000000000" pitchFamily="2" charset="2"/>
              <a:buChar char="§"/>
            </a:pPr>
            <a:r>
              <a:rPr lang="de-CH" sz="1200" dirty="0" smtClean="0">
                <a:solidFill>
                  <a:srgbClr val="808000"/>
                </a:solidFill>
              </a:rPr>
              <a:t>www.hand11.net</a:t>
            </a:r>
          </a:p>
          <a:p>
            <a:pPr lvl="2">
              <a:buFont typeface="Wingdings" panose="05000000000000000000" pitchFamily="2" charset="2"/>
              <a:buChar char="§"/>
            </a:pPr>
            <a:r>
              <a:rPr lang="en-US" sz="1200" dirty="0" smtClean="0"/>
              <a:t>Distribution via </a:t>
            </a:r>
            <a:r>
              <a:rPr lang="en-US" sz="1200" dirty="0" err="1" smtClean="0"/>
              <a:t>Finetunes</a:t>
            </a:r>
            <a:r>
              <a:rPr lang="en-US" sz="1200" dirty="0" smtClean="0"/>
              <a:t> (digital, worldwide), Broken </a:t>
            </a:r>
            <a:r>
              <a:rPr lang="en-US" sz="1200" dirty="0" err="1" smtClean="0"/>
              <a:t>Silince</a:t>
            </a:r>
            <a:r>
              <a:rPr lang="en-US" sz="1200" dirty="0" smtClean="0"/>
              <a:t> (Vinyl, Germany, Austria, Switzerland)</a:t>
            </a:r>
            <a:endParaRPr sz="1200" dirty="0" smtClean="0">
              <a:solidFill>
                <a:schemeClr val="tx2"/>
              </a:solidFill>
            </a:endParaRPr>
          </a:p>
          <a:p>
            <a:pPr lvl="2">
              <a:buFont typeface="Wingdings" panose="05000000000000000000" pitchFamily="2" charset="2"/>
              <a:buChar char="§"/>
            </a:pPr>
            <a:endParaRPr lang="en-US" sz="1200" dirty="0" smtClean="0">
              <a:latin typeface="Arial" pitchFamily="34" charset="0"/>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Ellipse 6"/>
          <p:cNvSpPr/>
          <p:nvPr>
            <p:custDataLst>
              <p:tags r:id="rId1"/>
            </p:custDataLst>
          </p:nvPr>
        </p:nvSpPr>
        <p:spPr bwMode="gray">
          <a:xfrm>
            <a:off x="1835620" y="464878"/>
            <a:ext cx="2588050" cy="2629420"/>
          </a:xfrm>
          <a:prstGeom prst="ellipse">
            <a:avLst/>
          </a:prstGeom>
          <a:solidFill>
            <a:srgbClr val="264283">
              <a:alpha val="90000"/>
            </a:srgbClr>
          </a:solidFill>
          <a:ln w="9525">
            <a:solidFill>
              <a:srgbClr val="26428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16000" tIns="45720" rIns="91440" bIns="45720" numCol="1" spcCol="0" rtlCol="0" fromWordArt="0" anchor="ctr" anchorCtr="0" forceAA="0" compatLnSpc="1">
            <a:prstTxWarp prst="textNoShape">
              <a:avLst/>
            </a:prstTxWarp>
            <a:noAutofit/>
          </a:bodyPr>
          <a:lstStyle/>
          <a:p>
            <a:pPr algn="ctr">
              <a:lnSpc>
                <a:spcPct val="90000"/>
              </a:lnSpc>
              <a:spcBef>
                <a:spcPts val="300"/>
              </a:spcBef>
            </a:pPr>
            <a:r>
              <a:rPr lang="en-US" sz="3000" dirty="0" smtClean="0">
                <a:solidFill>
                  <a:schemeClr val="bg1"/>
                </a:solidFill>
                <a:latin typeface="Arial" pitchFamily="34" charset="0"/>
                <a:cs typeface="Arial" pitchFamily="34" charset="0"/>
              </a:rPr>
              <a:t>Background</a:t>
            </a:r>
            <a:br>
              <a:rPr lang="en-US" sz="3000" dirty="0" smtClean="0">
                <a:solidFill>
                  <a:schemeClr val="bg1"/>
                </a:solidFill>
                <a:latin typeface="Arial" pitchFamily="34" charset="0"/>
                <a:cs typeface="Arial" pitchFamily="34" charset="0"/>
              </a:rPr>
            </a:br>
            <a:r>
              <a:rPr lang="en-US" sz="3000" dirty="0" smtClean="0">
                <a:solidFill>
                  <a:schemeClr val="bg1"/>
                </a:solidFill>
                <a:latin typeface="Arial" pitchFamily="34" charset="0"/>
                <a:cs typeface="Arial" pitchFamily="34" charset="0"/>
              </a:rPr>
              <a:t>&amp; </a:t>
            </a:r>
            <a:br>
              <a:rPr lang="en-US" sz="3000" dirty="0" smtClean="0">
                <a:solidFill>
                  <a:schemeClr val="bg1"/>
                </a:solidFill>
                <a:latin typeface="Arial" pitchFamily="34" charset="0"/>
                <a:cs typeface="Arial" pitchFamily="34" charset="0"/>
              </a:rPr>
            </a:br>
            <a:r>
              <a:rPr lang="en-US" sz="3000" dirty="0" smtClean="0">
                <a:solidFill>
                  <a:schemeClr val="bg1"/>
                </a:solidFill>
                <a:latin typeface="Arial" pitchFamily="34" charset="0"/>
                <a:cs typeface="Arial" pitchFamily="34" charset="0"/>
              </a:rPr>
              <a:t>Overview</a:t>
            </a:r>
            <a:endParaRPr lang="en-US" sz="3000" dirty="0">
              <a:solidFill>
                <a:schemeClr val="bg1"/>
              </a:solidFill>
              <a:latin typeface="Arial" pitchFamily="34" charset="0"/>
              <a:cs typeface="Arial" pitchFamily="34" charset="0"/>
            </a:endParaRPr>
          </a:p>
        </p:txBody>
      </p:sp>
      <p:sp>
        <p:nvSpPr>
          <p:cNvPr id="8" name="Freihandform 7"/>
          <p:cNvSpPr/>
          <p:nvPr>
            <p:custDataLst>
              <p:tags r:id="rId2"/>
            </p:custDataLst>
          </p:nvPr>
        </p:nvSpPr>
        <p:spPr bwMode="gray">
          <a:xfrm>
            <a:off x="3108960" y="3146743"/>
            <a:ext cx="0" cy="2016000"/>
          </a:xfrm>
          <a:custGeom>
            <a:avLst/>
            <a:gdLst>
              <a:gd name="connsiteX0" fmla="*/ 0 w 0"/>
              <a:gd name="connsiteY0" fmla="*/ 0 h 434340"/>
              <a:gd name="connsiteX1" fmla="*/ 0 w 0"/>
              <a:gd name="connsiteY1" fmla="*/ 434340 h 434340"/>
            </a:gdLst>
            <a:ahLst/>
            <a:cxnLst>
              <a:cxn ang="0">
                <a:pos x="connsiteX0" y="connsiteY0"/>
              </a:cxn>
              <a:cxn ang="0">
                <a:pos x="connsiteX1" y="connsiteY1"/>
              </a:cxn>
            </a:cxnLst>
            <a:rect l="l" t="t" r="r" b="b"/>
            <a:pathLst>
              <a:path h="434340">
                <a:moveTo>
                  <a:pt x="0" y="0"/>
                </a:moveTo>
                <a:lnTo>
                  <a:pt x="0" y="434340"/>
                </a:lnTo>
              </a:path>
            </a:pathLst>
          </a:custGeom>
          <a:noFill/>
          <a:ln w="28575">
            <a:solidFill>
              <a:srgbClr val="2642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ihandform 10"/>
          <p:cNvSpPr/>
          <p:nvPr>
            <p:custDataLst>
              <p:tags r:id="rId3"/>
            </p:custDataLst>
          </p:nvPr>
        </p:nvSpPr>
        <p:spPr bwMode="gray">
          <a:xfrm>
            <a:off x="3108960" y="-53712"/>
            <a:ext cx="0" cy="434340"/>
          </a:xfrm>
          <a:custGeom>
            <a:avLst/>
            <a:gdLst>
              <a:gd name="connsiteX0" fmla="*/ 0 w 0"/>
              <a:gd name="connsiteY0" fmla="*/ 0 h 434340"/>
              <a:gd name="connsiteX1" fmla="*/ 0 w 0"/>
              <a:gd name="connsiteY1" fmla="*/ 434340 h 434340"/>
            </a:gdLst>
            <a:ahLst/>
            <a:cxnLst>
              <a:cxn ang="0">
                <a:pos x="connsiteX0" y="connsiteY0"/>
              </a:cxn>
              <a:cxn ang="0">
                <a:pos x="connsiteX1" y="connsiteY1"/>
              </a:cxn>
            </a:cxnLst>
            <a:rect l="l" t="t" r="r" b="b"/>
            <a:pathLst>
              <a:path h="434340">
                <a:moveTo>
                  <a:pt x="0" y="0"/>
                </a:moveTo>
                <a:lnTo>
                  <a:pt x="0" y="434340"/>
                </a:lnTo>
              </a:path>
            </a:pathLst>
          </a:custGeom>
          <a:noFill/>
          <a:ln w="28575">
            <a:solidFill>
              <a:srgbClr val="2642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127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el 2"/>
          <p:cNvSpPr>
            <a:spLocks noGrp="1"/>
          </p:cNvSpPr>
          <p:nvPr>
            <p:ph type="title"/>
          </p:nvPr>
        </p:nvSpPr>
        <p:spPr>
          <a:xfrm>
            <a:off x="302981" y="233520"/>
            <a:ext cx="4507426" cy="576080"/>
          </a:xfrm>
        </p:spPr>
        <p:txBody>
          <a:bodyPr/>
          <a:lstStyle/>
          <a:p>
            <a:r>
              <a:rPr lang="de-CH" dirty="0" err="1" smtClean="0"/>
              <a:t>Why</a:t>
            </a:r>
            <a:r>
              <a:rPr lang="de-CH" dirty="0" smtClean="0"/>
              <a:t> do </a:t>
            </a:r>
            <a:r>
              <a:rPr lang="de-CH" dirty="0" err="1" smtClean="0"/>
              <a:t>we</a:t>
            </a:r>
            <a:r>
              <a:rPr lang="de-CH" dirty="0" smtClean="0"/>
              <a:t> do </a:t>
            </a:r>
            <a:r>
              <a:rPr lang="de-CH" dirty="0" err="1" smtClean="0"/>
              <a:t>that</a:t>
            </a:r>
            <a:r>
              <a:rPr lang="de-CH" dirty="0" smtClean="0"/>
              <a:t>? </a:t>
            </a:r>
            <a:endParaRPr lang="de-CH" dirty="0"/>
          </a:p>
        </p:txBody>
      </p:sp>
      <p:sp>
        <p:nvSpPr>
          <p:cNvPr id="6" name="Rechteck 86"/>
          <p:cNvSpPr/>
          <p:nvPr/>
        </p:nvSpPr>
        <p:spPr bwMode="gray">
          <a:xfrm>
            <a:off x="323411" y="1183142"/>
            <a:ext cx="3048293" cy="287715"/>
          </a:xfrm>
          <a:prstGeom prst="rect">
            <a:avLst/>
          </a:prstGeom>
          <a:noFill/>
          <a:ln>
            <a:noFill/>
          </a:ln>
          <a:effectLst/>
        </p:spPr>
        <p:txBody>
          <a:bodyPr vert="horz" lIns="0" tIns="108000" rIns="90000" bIns="108000" anchor="ctr" anchorCtr="0"/>
          <a:lstStyle/>
          <a:p>
            <a:pPr hangingPunct="1">
              <a:lnSpc>
                <a:spcPct val="100000"/>
              </a:lnSpc>
              <a:spcBef>
                <a:spcPts val="600"/>
              </a:spcBef>
              <a:tabLst>
                <a:tab pos="723900" algn="l"/>
                <a:tab pos="1447800" algn="l"/>
                <a:tab pos="2171700" algn="l"/>
                <a:tab pos="2895600" algn="l"/>
              </a:tabLst>
            </a:pPr>
            <a:r>
              <a:rPr lang="de-CH" sz="1400" b="1" dirty="0" smtClean="0">
                <a:solidFill>
                  <a:srgbClr val="007DC3"/>
                </a:solidFill>
                <a:ea typeface="Arial Unicode MS" charset="0"/>
                <a:cs typeface="Arial Unicode MS" charset="0"/>
              </a:rPr>
              <a:t>Personal </a:t>
            </a:r>
            <a:r>
              <a:rPr lang="de-CH" sz="1400" b="1" dirty="0" err="1" smtClean="0">
                <a:solidFill>
                  <a:srgbClr val="007DC3"/>
                </a:solidFill>
                <a:ea typeface="Arial Unicode MS" charset="0"/>
                <a:cs typeface="Arial Unicode MS" charset="0"/>
              </a:rPr>
              <a:t>background</a:t>
            </a:r>
            <a:endParaRPr lang="de-CH" sz="1400" b="1" dirty="0">
              <a:solidFill>
                <a:srgbClr val="007DC3"/>
              </a:solidFill>
              <a:ea typeface="Arial Unicode MS" charset="0"/>
              <a:cs typeface="Arial Unicode MS" charset="0"/>
            </a:endParaRPr>
          </a:p>
        </p:txBody>
      </p:sp>
      <p:sp>
        <p:nvSpPr>
          <p:cNvPr id="7" name="Inhaltsplatzhalter 7"/>
          <p:cNvSpPr txBox="1">
            <a:spLocks/>
          </p:cNvSpPr>
          <p:nvPr>
            <p:custDataLst>
              <p:tags r:id="rId1"/>
            </p:custDataLst>
          </p:nvPr>
        </p:nvSpPr>
        <p:spPr bwMode="gray">
          <a:xfrm>
            <a:off x="323412" y="1498180"/>
            <a:ext cx="4248588" cy="979721"/>
          </a:xfrm>
          <a:prstGeom prst="rect">
            <a:avLst/>
          </a:prstGeom>
          <a:solidFill>
            <a:schemeClr val="bg1"/>
          </a:solidFill>
          <a:ln>
            <a:noFill/>
          </a:ln>
          <a:effectLst/>
        </p:spPr>
        <p:txBody>
          <a:bodyPr wrap="square" lIns="0" tIns="36000" rIns="0" bIns="36000">
            <a:spAutoFit/>
          </a:bodyPr>
          <a:lstStyle>
            <a:defPPr>
              <a:defRPr lang="en-US"/>
            </a:defPPr>
            <a:lvl1pPr indent="0">
              <a:spcBef>
                <a:spcPts val="600"/>
              </a:spcBef>
              <a:spcAft>
                <a:spcPts val="0"/>
              </a:spcAft>
              <a:buFont typeface="Arial" pitchFamily="34" charset="0"/>
              <a:buNone/>
              <a:defRPr>
                <a:solidFill>
                  <a:schemeClr val="tx2"/>
                </a:solidFill>
              </a:defRPr>
            </a:lvl1pPr>
            <a:lvl2pPr marL="0" indent="0">
              <a:spcBef>
                <a:spcPts val="600"/>
              </a:spcBef>
              <a:spcAft>
                <a:spcPts val="0"/>
              </a:spcAft>
              <a:buFont typeface="Arial" pitchFamily="34" charset="0"/>
              <a:buNone/>
              <a:defRPr sz="1600"/>
            </a:lvl2pPr>
            <a:lvl3pPr marL="0" lvl="2" indent="0">
              <a:spcBef>
                <a:spcPts val="300"/>
              </a:spcBef>
              <a:spcAft>
                <a:spcPts val="0"/>
              </a:spcAft>
              <a:buFont typeface="Arial" pitchFamily="34" charset="0"/>
              <a:buNone/>
              <a:defRPr sz="1050">
                <a:solidFill>
                  <a:srgbClr val="000000"/>
                </a:solidFill>
              </a:defRPr>
            </a:lvl3pPr>
            <a:lvl4pPr marL="361950" indent="-180975">
              <a:spcBef>
                <a:spcPts val="300"/>
              </a:spcBef>
              <a:spcAft>
                <a:spcPts val="0"/>
              </a:spcAft>
              <a:buFont typeface="Arial" pitchFamily="34" charset="0"/>
              <a:buChar char="•"/>
              <a:defRPr sz="1600"/>
            </a:lvl4pPr>
            <a:lvl5pPr marL="542925" indent="-180975">
              <a:spcBef>
                <a:spcPts val="300"/>
              </a:spcBef>
              <a:spcAft>
                <a:spcPts val="0"/>
              </a:spcAft>
              <a:buFont typeface="Arial" pitchFamily="34" charset="0"/>
              <a:buChar char="•"/>
              <a:defRPr sz="1600" b="0"/>
            </a:lvl5pPr>
            <a:lvl6pPr marL="714375" indent="-180975">
              <a:spcBef>
                <a:spcPts val="300"/>
              </a:spcBef>
              <a:spcAft>
                <a:spcPts val="0"/>
              </a:spcAft>
              <a:buFont typeface="Arial" pitchFamily="34" charset="0"/>
              <a:buChar char="•"/>
              <a:defRPr sz="1600"/>
            </a:lvl6pPr>
            <a:lvl7pPr marL="714375" indent="-180975">
              <a:spcBef>
                <a:spcPts val="300"/>
              </a:spcBef>
              <a:spcAft>
                <a:spcPts val="0"/>
              </a:spcAft>
              <a:buFont typeface="Arial" pitchFamily="34" charset="0"/>
              <a:buChar char="•"/>
              <a:defRPr sz="1600"/>
            </a:lvl7pPr>
            <a:lvl8pPr marL="714375" indent="-180975">
              <a:spcBef>
                <a:spcPts val="300"/>
              </a:spcBef>
              <a:spcAft>
                <a:spcPts val="0"/>
              </a:spcAft>
              <a:buFont typeface="Arial" pitchFamily="34" charset="0"/>
              <a:buChar char="•"/>
              <a:defRPr sz="1600"/>
            </a:lvl8pPr>
            <a:lvl9pPr marL="714375" indent="-180975">
              <a:spcBef>
                <a:spcPts val="300"/>
              </a:spcBef>
              <a:spcAft>
                <a:spcPts val="0"/>
              </a:spcAft>
              <a:buFont typeface="Arial" pitchFamily="34" charset="0"/>
              <a:buChar char="•"/>
              <a:defRPr sz="1600"/>
            </a:lvl9pPr>
          </a:lstStyle>
          <a:p>
            <a:pPr marL="177800" lvl="2" indent="-177800">
              <a:buFont typeface="Arial"/>
              <a:buChar char="•"/>
            </a:pPr>
            <a:r>
              <a:rPr sz="1200" b="1" dirty="0" smtClean="0"/>
              <a:t>Obsolete formats</a:t>
            </a:r>
            <a:r>
              <a:rPr sz="1200" dirty="0" smtClean="0"/>
              <a:t>:</a:t>
            </a:r>
            <a:r>
              <a:rPr sz="1200" dirty="0" smtClean="0"/>
              <a:t> </a:t>
            </a:r>
            <a:r>
              <a:rPr lang="de-CH" sz="1200" dirty="0" smtClean="0"/>
              <a:t>In </a:t>
            </a:r>
            <a:r>
              <a:rPr lang="de-CH" sz="1200" dirty="0" err="1" smtClean="0"/>
              <a:t>our</a:t>
            </a:r>
            <a:r>
              <a:rPr lang="de-CH" sz="1200" dirty="0" smtClean="0"/>
              <a:t> </a:t>
            </a:r>
            <a:r>
              <a:rPr lang="de-CH" sz="1200" dirty="0" err="1" smtClean="0"/>
              <a:t>opinion</a:t>
            </a:r>
            <a:r>
              <a:rPr lang="de-CH" sz="1200" dirty="0" smtClean="0"/>
              <a:t> </a:t>
            </a:r>
            <a:r>
              <a:rPr lang="de-CH" sz="1200" dirty="0" err="1" smtClean="0"/>
              <a:t>f</a:t>
            </a:r>
            <a:r>
              <a:rPr lang="de-CH" sz="1200" dirty="0" err="1" smtClean="0"/>
              <a:t>ormats</a:t>
            </a:r>
            <a:r>
              <a:rPr lang="de-CH" sz="1200" dirty="0" smtClean="0"/>
              <a:t> </a:t>
            </a:r>
            <a:r>
              <a:rPr lang="de-CH" sz="1200" dirty="0" err="1" smtClean="0"/>
              <a:t>like</a:t>
            </a:r>
            <a:r>
              <a:rPr lang="de-CH" sz="1200" dirty="0" smtClean="0"/>
              <a:t> </a:t>
            </a:r>
            <a:r>
              <a:rPr lang="de-CH" sz="1200" dirty="0" err="1" smtClean="0"/>
              <a:t>popbands</a:t>
            </a:r>
            <a:r>
              <a:rPr lang="de-CH" sz="1200" dirty="0" smtClean="0"/>
              <a:t> </a:t>
            </a:r>
            <a:r>
              <a:rPr lang="de-CH" sz="1200" dirty="0" err="1" smtClean="0"/>
              <a:t>or</a:t>
            </a:r>
            <a:r>
              <a:rPr lang="de-CH" sz="1200" dirty="0" smtClean="0"/>
              <a:t> </a:t>
            </a:r>
            <a:r>
              <a:rPr sz="1200" dirty="0" smtClean="0"/>
              <a:t>the lonely producer have become boring. These </a:t>
            </a:r>
            <a:r>
              <a:rPr lang="de-CH" sz="1200" dirty="0" smtClean="0"/>
              <a:t>narratives </a:t>
            </a:r>
            <a:r>
              <a:rPr sz="1200" dirty="0" smtClean="0"/>
              <a:t>appear to be </a:t>
            </a:r>
            <a:r>
              <a:rPr lang="de-CH" sz="1200" dirty="0" err="1" smtClean="0"/>
              <a:t>finished</a:t>
            </a:r>
            <a:endParaRPr lang="de-CH" sz="1200" dirty="0" smtClean="0"/>
          </a:p>
          <a:p>
            <a:pPr marL="177800" lvl="2" indent="-177800">
              <a:buFont typeface="Arial"/>
              <a:buChar char="•"/>
            </a:pPr>
            <a:r>
              <a:rPr sz="1200" b="1" dirty="0" smtClean="0"/>
              <a:t>End point: </a:t>
            </a:r>
            <a:r>
              <a:rPr sz="1200" dirty="0" smtClean="0"/>
              <a:t>Dance</a:t>
            </a:r>
            <a:r>
              <a:rPr lang="de-CH" sz="1200" dirty="0" smtClean="0"/>
              <a:t>-</a:t>
            </a:r>
            <a:r>
              <a:rPr sz="1200" dirty="0" smtClean="0"/>
              <a:t> and indie/</a:t>
            </a:r>
            <a:r>
              <a:rPr lang="de-CH" sz="1200" dirty="0" err="1" smtClean="0"/>
              <a:t>pop</a:t>
            </a:r>
            <a:r>
              <a:rPr sz="1200" dirty="0" smtClean="0"/>
              <a:t>band</a:t>
            </a:r>
            <a:r>
              <a:rPr lang="de-CH" sz="1200" dirty="0" smtClean="0"/>
              <a:t>-</a:t>
            </a:r>
            <a:r>
              <a:rPr sz="1200" dirty="0" smtClean="0"/>
              <a:t>music have arrived at an end </a:t>
            </a:r>
            <a:r>
              <a:rPr sz="1200" dirty="0" smtClean="0"/>
              <a:t>point</a:t>
            </a:r>
            <a:r>
              <a:rPr lang="de-CH" sz="1200" dirty="0" smtClean="0"/>
              <a:t> </a:t>
            </a:r>
            <a:r>
              <a:rPr lang="de-CH" sz="1200" dirty="0" err="1" smtClean="0"/>
              <a:t>according</a:t>
            </a:r>
            <a:r>
              <a:rPr lang="de-CH" sz="1200" dirty="0" smtClean="0"/>
              <a:t> to </a:t>
            </a:r>
            <a:r>
              <a:rPr lang="de-CH" sz="1200" dirty="0" err="1" smtClean="0"/>
              <a:t>our</a:t>
            </a:r>
            <a:r>
              <a:rPr lang="de-CH" sz="1200" dirty="0" smtClean="0"/>
              <a:t> point of </a:t>
            </a:r>
            <a:r>
              <a:rPr lang="de-CH" sz="1200" smtClean="0"/>
              <a:t>view</a:t>
            </a:r>
            <a:endParaRPr lang="de-DE" sz="1200" dirty="0" smtClean="0"/>
          </a:p>
        </p:txBody>
      </p:sp>
      <p:cxnSp>
        <p:nvCxnSpPr>
          <p:cNvPr id="10" name="Gerade Verbindung 4"/>
          <p:cNvCxnSpPr/>
          <p:nvPr/>
        </p:nvCxnSpPr>
        <p:spPr>
          <a:xfrm rot="16200000" flipH="1">
            <a:off x="3898481" y="2044281"/>
            <a:ext cx="1764002" cy="14836"/>
          </a:xfrm>
          <a:prstGeom prst="line">
            <a:avLst/>
          </a:prstGeom>
          <a:ln w="9525">
            <a:solidFill>
              <a:schemeClr val="accent3"/>
            </a:solidFill>
            <a:tailEnd type="none"/>
          </a:ln>
        </p:spPr>
        <p:style>
          <a:lnRef idx="1">
            <a:schemeClr val="accent1"/>
          </a:lnRef>
          <a:fillRef idx="0">
            <a:schemeClr val="accent1"/>
          </a:fillRef>
          <a:effectRef idx="0">
            <a:schemeClr val="accent1"/>
          </a:effectRef>
          <a:fontRef idx="minor">
            <a:schemeClr val="tx1"/>
          </a:fontRef>
        </p:style>
      </p:cxnSp>
      <p:sp>
        <p:nvSpPr>
          <p:cNvPr id="11" name="Gleichschenkliges Dreieck 59"/>
          <p:cNvSpPr/>
          <p:nvPr/>
        </p:nvSpPr>
        <p:spPr bwMode="gray">
          <a:xfrm rot="16200000" flipV="1">
            <a:off x="4694803" y="1862114"/>
            <a:ext cx="277436" cy="108261"/>
          </a:xfrm>
          <a:prstGeom prst="triangl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de-CH" sz="1000" dirty="0" smtClean="0">
              <a:solidFill>
                <a:schemeClr val="tx1"/>
              </a:solidFill>
              <a:latin typeface="+mj-lt"/>
              <a:cs typeface="Arial" pitchFamily="34" charset="0"/>
            </a:endParaRPr>
          </a:p>
        </p:txBody>
      </p:sp>
      <p:sp>
        <p:nvSpPr>
          <p:cNvPr id="26" name="Rechteck 88"/>
          <p:cNvSpPr/>
          <p:nvPr/>
        </p:nvSpPr>
        <p:spPr bwMode="gray">
          <a:xfrm>
            <a:off x="5062188" y="1168400"/>
            <a:ext cx="3726212" cy="330199"/>
          </a:xfrm>
          <a:prstGeom prst="rect">
            <a:avLst/>
          </a:prstGeom>
          <a:noFill/>
          <a:ln>
            <a:noFill/>
          </a:ln>
          <a:effectLst/>
        </p:spPr>
        <p:txBody>
          <a:bodyPr vert="horz" lIns="0" tIns="108000" rIns="90000" bIns="108000" anchor="ctr" anchorCtr="0"/>
          <a:lstStyle/>
          <a:p>
            <a:pPr hangingPunct="1">
              <a:lnSpc>
                <a:spcPct val="100000"/>
              </a:lnSpc>
              <a:spcBef>
                <a:spcPts val="600"/>
              </a:spcBef>
              <a:tabLst>
                <a:tab pos="723900" algn="l"/>
                <a:tab pos="1447800" algn="l"/>
                <a:tab pos="2171700" algn="l"/>
                <a:tab pos="2895600" algn="l"/>
                <a:tab pos="3619500" algn="l"/>
              </a:tabLst>
            </a:pPr>
            <a:r>
              <a:rPr lang="de-CH" sz="1400" b="1" dirty="0" err="1" smtClean="0">
                <a:solidFill>
                  <a:srgbClr val="264283"/>
                </a:solidFill>
                <a:ea typeface="Arial Unicode MS" charset="0"/>
                <a:cs typeface="Arial Unicode MS" charset="0"/>
              </a:rPr>
              <a:t>Socio-political</a:t>
            </a:r>
            <a:r>
              <a:rPr lang="de-CH" sz="1400" b="1" dirty="0" smtClean="0">
                <a:solidFill>
                  <a:srgbClr val="264283"/>
                </a:solidFill>
                <a:ea typeface="Arial Unicode MS" charset="0"/>
                <a:cs typeface="Arial Unicode MS" charset="0"/>
              </a:rPr>
              <a:t> </a:t>
            </a:r>
            <a:r>
              <a:rPr lang="de-CH" sz="1400" b="1" dirty="0" err="1" smtClean="0">
                <a:solidFill>
                  <a:srgbClr val="264283"/>
                </a:solidFill>
                <a:ea typeface="Arial Unicode MS" charset="0"/>
                <a:cs typeface="Arial Unicode MS" charset="0"/>
              </a:rPr>
              <a:t>background</a:t>
            </a:r>
            <a:endParaRPr lang="de-CH" sz="1400" b="1" dirty="0">
              <a:solidFill>
                <a:srgbClr val="264283"/>
              </a:solidFill>
              <a:ea typeface="Arial Unicode MS" charset="0"/>
              <a:cs typeface="Arial Unicode MS" charset="0"/>
            </a:endParaRPr>
          </a:p>
        </p:txBody>
      </p:sp>
      <p:sp>
        <p:nvSpPr>
          <p:cNvPr id="29" name="Inhaltsplatzhalter 7"/>
          <p:cNvSpPr txBox="1">
            <a:spLocks/>
          </p:cNvSpPr>
          <p:nvPr>
            <p:custDataLst>
              <p:tags r:id="rId2"/>
            </p:custDataLst>
          </p:nvPr>
        </p:nvSpPr>
        <p:spPr bwMode="gray">
          <a:xfrm>
            <a:off x="5062188" y="1498180"/>
            <a:ext cx="3700812" cy="1323199"/>
          </a:xfrm>
          <a:prstGeom prst="rect">
            <a:avLst/>
          </a:prstGeom>
          <a:noFill/>
          <a:ln>
            <a:noFill/>
          </a:ln>
          <a:effectLst/>
        </p:spPr>
        <p:txBody>
          <a:bodyPr wrap="square" lIns="0" tIns="36000" rIns="0" bIns="36000">
            <a:spAutoFit/>
          </a:bodyPr>
          <a:lstStyle>
            <a:defPPr>
              <a:defRPr lang="en-US"/>
            </a:defPPr>
            <a:lvl1pPr indent="0">
              <a:spcBef>
                <a:spcPts val="600"/>
              </a:spcBef>
              <a:spcAft>
                <a:spcPts val="0"/>
              </a:spcAft>
              <a:buFont typeface="Arial" pitchFamily="34" charset="0"/>
              <a:buNone/>
              <a:defRPr sz="1000"/>
            </a:lvl1pPr>
            <a:lvl2pPr marL="0" indent="0">
              <a:spcBef>
                <a:spcPts val="600"/>
              </a:spcBef>
              <a:spcAft>
                <a:spcPts val="0"/>
              </a:spcAft>
              <a:buFont typeface="Arial" pitchFamily="34" charset="0"/>
              <a:buNone/>
              <a:defRPr sz="1600"/>
            </a:lvl2pPr>
            <a:lvl3pPr marL="0" lvl="2" indent="0">
              <a:spcBef>
                <a:spcPts val="300"/>
              </a:spcBef>
              <a:spcAft>
                <a:spcPts val="0"/>
              </a:spcAft>
              <a:buFont typeface="Arial" pitchFamily="34" charset="0"/>
              <a:buNone/>
              <a:defRPr sz="1050">
                <a:solidFill>
                  <a:srgbClr val="000000"/>
                </a:solidFill>
              </a:defRPr>
            </a:lvl3pPr>
            <a:lvl4pPr marL="361950" indent="-180975">
              <a:spcBef>
                <a:spcPts val="300"/>
              </a:spcBef>
              <a:spcAft>
                <a:spcPts val="0"/>
              </a:spcAft>
              <a:buFont typeface="Arial" pitchFamily="34" charset="0"/>
              <a:buChar char="•"/>
              <a:defRPr sz="1600"/>
            </a:lvl4pPr>
            <a:lvl5pPr marL="542925" indent="-180975">
              <a:spcBef>
                <a:spcPts val="300"/>
              </a:spcBef>
              <a:spcAft>
                <a:spcPts val="0"/>
              </a:spcAft>
              <a:buFont typeface="Arial" pitchFamily="34" charset="0"/>
              <a:buChar char="•"/>
              <a:defRPr sz="1600" b="0"/>
            </a:lvl5pPr>
            <a:lvl6pPr marL="714375" indent="-180975">
              <a:spcBef>
                <a:spcPts val="300"/>
              </a:spcBef>
              <a:spcAft>
                <a:spcPts val="0"/>
              </a:spcAft>
              <a:buFont typeface="Arial" pitchFamily="34" charset="0"/>
              <a:buChar char="•"/>
              <a:defRPr sz="1600"/>
            </a:lvl6pPr>
            <a:lvl7pPr marL="714375" indent="-180975">
              <a:spcBef>
                <a:spcPts val="300"/>
              </a:spcBef>
              <a:spcAft>
                <a:spcPts val="0"/>
              </a:spcAft>
              <a:buFont typeface="Arial" pitchFamily="34" charset="0"/>
              <a:buChar char="•"/>
              <a:defRPr sz="1600"/>
            </a:lvl7pPr>
            <a:lvl8pPr marL="714375" indent="-180975">
              <a:spcBef>
                <a:spcPts val="300"/>
              </a:spcBef>
              <a:spcAft>
                <a:spcPts val="0"/>
              </a:spcAft>
              <a:buFont typeface="Arial" pitchFamily="34" charset="0"/>
              <a:buChar char="•"/>
              <a:defRPr sz="1600"/>
            </a:lvl8pPr>
            <a:lvl9pPr marL="714375" indent="-180975">
              <a:spcBef>
                <a:spcPts val="300"/>
              </a:spcBef>
              <a:spcAft>
                <a:spcPts val="0"/>
              </a:spcAft>
              <a:buFont typeface="Arial" pitchFamily="34" charset="0"/>
              <a:buChar char="•"/>
              <a:defRPr sz="1600"/>
            </a:lvl9pPr>
          </a:lstStyle>
          <a:p>
            <a:pPr marL="177800" lvl="2" indent="-177800">
              <a:buFont typeface="Arial"/>
              <a:buChar char="•"/>
            </a:pPr>
            <a:r>
              <a:rPr lang="en-GB" sz="1200" b="1" dirty="0" smtClean="0">
                <a:ea typeface="Arial Unicode MS" charset="0"/>
                <a:cs typeface="Arial Unicode MS" charset="0"/>
              </a:rPr>
              <a:t>New, unpleasant situation: </a:t>
            </a:r>
            <a:r>
              <a:rPr lang="en-GB" sz="1200" dirty="0" smtClean="0">
                <a:ea typeface="Arial Unicode MS" charset="0"/>
                <a:cs typeface="Arial Unicode MS" charset="0"/>
              </a:rPr>
              <a:t>There is a new socio-political situation that is not particularly tingling. A conservative, backward-looking social paradigm shift is happening (new right-wing, new backlash, new walls, new heaps of shit)  </a:t>
            </a:r>
            <a:r>
              <a:rPr lang="en-GB" sz="1200" dirty="0" smtClean="0"/>
              <a:t>  </a:t>
            </a:r>
          </a:p>
          <a:p>
            <a:pPr marL="177800" lvl="2" indent="-177800">
              <a:buFont typeface="Arial"/>
              <a:buChar char="•"/>
            </a:pPr>
            <a:r>
              <a:rPr lang="en-GB" sz="1200" b="1" dirty="0" smtClean="0"/>
              <a:t>Missing strategies</a:t>
            </a:r>
            <a:r>
              <a:rPr lang="en-GB" sz="1200" dirty="0" smtClean="0"/>
              <a:t>: Valid counter-drafts are missing</a:t>
            </a:r>
          </a:p>
        </p:txBody>
      </p:sp>
      <p:cxnSp>
        <p:nvCxnSpPr>
          <p:cNvPr id="32" name="Gerade Verbindung 10"/>
          <p:cNvCxnSpPr/>
          <p:nvPr/>
        </p:nvCxnSpPr>
        <p:spPr bwMode="gray">
          <a:xfrm>
            <a:off x="323409" y="1470260"/>
            <a:ext cx="295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10"/>
          <p:cNvCxnSpPr/>
          <p:nvPr/>
        </p:nvCxnSpPr>
        <p:spPr bwMode="gray">
          <a:xfrm>
            <a:off x="5062188" y="1464430"/>
            <a:ext cx="22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Gleichschenkliges Dreieck 86"/>
          <p:cNvSpPr/>
          <p:nvPr/>
        </p:nvSpPr>
        <p:spPr bwMode="gray">
          <a:xfrm rot="10800000">
            <a:off x="3823395" y="3341838"/>
            <a:ext cx="1750779" cy="226601"/>
          </a:xfrm>
          <a:prstGeom prst="triangle">
            <a:avLst/>
          </a:prstGeom>
          <a:solidFill>
            <a:schemeClr val="bg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smtClean="0">
              <a:solidFill>
                <a:schemeClr val="tx1"/>
              </a:solidFill>
              <a:latin typeface="Arial" pitchFamily="34" charset="0"/>
              <a:cs typeface="Arial" pitchFamily="34" charset="0"/>
            </a:endParaRPr>
          </a:p>
        </p:txBody>
      </p:sp>
      <p:sp>
        <p:nvSpPr>
          <p:cNvPr id="14" name="Rectangle 10"/>
          <p:cNvSpPr>
            <a:spLocks noChangeArrowheads="1"/>
          </p:cNvSpPr>
          <p:nvPr/>
        </p:nvSpPr>
        <p:spPr bwMode="auto">
          <a:xfrm>
            <a:off x="404812" y="3716338"/>
            <a:ext cx="8129587" cy="658129"/>
          </a:xfrm>
          <a:prstGeom prst="rect">
            <a:avLst/>
          </a:prstGeom>
          <a:gradFill rotWithShape="0">
            <a:gsLst>
              <a:gs pos="0">
                <a:srgbClr val="ADB6DD"/>
              </a:gs>
              <a:gs pos="100000">
                <a:srgbClr val="E8EBF6"/>
              </a:gs>
            </a:gsLst>
            <a:lin ang="16200000" scaled="1"/>
          </a:gradFill>
          <a:ln w="9360">
            <a:solidFill>
              <a:srgbClr val="233F82"/>
            </a:solidFill>
            <a:round/>
            <a:headEnd/>
            <a:tailEnd/>
          </a:ln>
          <a:effectLst/>
        </p:spPr>
        <p:txBody>
          <a:bodyPr wrap="square" lIns="54000" tIns="27000" rIns="54000" bIns="27000" anchor="ctr">
            <a:prstTxWarp prst="textNoShape">
              <a:avLst/>
            </a:prstTxWarp>
            <a:spAutoFit/>
          </a:bodyPr>
          <a:lstStyle/>
          <a:p>
            <a:pPr marL="177800" lvl="2" indent="-177800">
              <a:buFont typeface="Arial"/>
              <a:buChar char="•"/>
              <a:tabLst>
                <a:tab pos="723900" algn="l"/>
                <a:tab pos="1447800" algn="l"/>
                <a:tab pos="2171700" algn="l"/>
                <a:tab pos="2895600" algn="l"/>
                <a:tab pos="3619500" algn="l"/>
                <a:tab pos="4343400" algn="l"/>
                <a:tab pos="5067300" algn="l"/>
                <a:tab pos="5791200" algn="l"/>
                <a:tab pos="6515100" algn="l"/>
                <a:tab pos="7239000" algn="l"/>
              </a:tabLst>
            </a:pPr>
            <a:r>
              <a:rPr lang="de-DE" sz="1400" b="1" dirty="0" err="1" smtClean="0">
                <a:solidFill>
                  <a:schemeClr val="dk1"/>
                </a:solidFill>
                <a:latin typeface="+mn-lt"/>
              </a:rPr>
              <a:t>It</a:t>
            </a:r>
            <a:r>
              <a:rPr lang="de-DE" sz="1400" b="1" dirty="0" smtClean="0">
                <a:solidFill>
                  <a:schemeClr val="dk1"/>
                </a:solidFill>
                <a:latin typeface="+mn-lt"/>
              </a:rPr>
              <a:t> </a:t>
            </a:r>
            <a:r>
              <a:rPr lang="de-DE" sz="1400" b="1" dirty="0" err="1" smtClean="0">
                <a:solidFill>
                  <a:schemeClr val="dk1"/>
                </a:solidFill>
                <a:latin typeface="+mn-lt"/>
              </a:rPr>
              <a:t>needs</a:t>
            </a:r>
            <a:r>
              <a:rPr lang="de-DE" sz="1400" b="1" dirty="0" smtClean="0">
                <a:solidFill>
                  <a:schemeClr val="dk1"/>
                </a:solidFill>
                <a:latin typeface="+mn-lt"/>
              </a:rPr>
              <a:t> </a:t>
            </a:r>
            <a:r>
              <a:rPr lang="de-DE" sz="1400" b="1" dirty="0" err="1" smtClean="0">
                <a:solidFill>
                  <a:schemeClr val="dk1"/>
                </a:solidFill>
                <a:latin typeface="+mn-lt"/>
              </a:rPr>
              <a:t>something</a:t>
            </a:r>
            <a:r>
              <a:rPr lang="de-DE" sz="1400" b="1" dirty="0" smtClean="0">
                <a:solidFill>
                  <a:schemeClr val="dk1"/>
                </a:solidFill>
                <a:latin typeface="+mn-lt"/>
              </a:rPr>
              <a:t> </a:t>
            </a:r>
            <a:r>
              <a:rPr lang="de-DE" sz="1400" b="1" dirty="0" err="1" smtClean="0">
                <a:solidFill>
                  <a:schemeClr val="dk1"/>
                </a:solidFill>
                <a:latin typeface="+mn-lt"/>
              </a:rPr>
              <a:t>new</a:t>
            </a:r>
            <a:r>
              <a:rPr lang="de-DE" sz="1400" b="1" dirty="0" smtClean="0">
                <a:solidFill>
                  <a:schemeClr val="dk1"/>
                </a:solidFill>
                <a:latin typeface="+mn-lt"/>
              </a:rPr>
              <a:t>! </a:t>
            </a:r>
            <a:r>
              <a:rPr lang="de-DE" sz="1400" dirty="0" err="1" smtClean="0">
                <a:solidFill>
                  <a:schemeClr val="dk1"/>
                </a:solidFill>
                <a:latin typeface="+mn-lt"/>
              </a:rPr>
              <a:t>The</a:t>
            </a:r>
            <a:r>
              <a:rPr lang="de-DE" sz="1400" dirty="0" smtClean="0">
                <a:solidFill>
                  <a:schemeClr val="dk1"/>
                </a:solidFill>
                <a:latin typeface="+mn-lt"/>
              </a:rPr>
              <a:t> </a:t>
            </a:r>
            <a:r>
              <a:rPr lang="de-DE" sz="1400" dirty="0" err="1" smtClean="0">
                <a:solidFill>
                  <a:schemeClr val="dk1"/>
                </a:solidFill>
                <a:latin typeface="+mn-lt"/>
              </a:rPr>
              <a:t>vacuum</a:t>
            </a:r>
            <a:r>
              <a:rPr lang="de-DE" sz="1400" dirty="0" smtClean="0">
                <a:solidFill>
                  <a:schemeClr val="dk1"/>
                </a:solidFill>
                <a:latin typeface="+mn-lt"/>
              </a:rPr>
              <a:t> </a:t>
            </a:r>
            <a:r>
              <a:rPr lang="de-DE" sz="1400" dirty="0" err="1" smtClean="0">
                <a:solidFill>
                  <a:schemeClr val="dk1"/>
                </a:solidFill>
                <a:latin typeface="+mn-lt"/>
              </a:rPr>
              <a:t>must</a:t>
            </a:r>
            <a:r>
              <a:rPr lang="de-DE" sz="1400" dirty="0" smtClean="0">
                <a:solidFill>
                  <a:schemeClr val="dk1"/>
                </a:solidFill>
                <a:latin typeface="+mn-lt"/>
              </a:rPr>
              <a:t> </a:t>
            </a:r>
            <a:r>
              <a:rPr lang="de-DE" sz="1400" dirty="0" err="1" smtClean="0">
                <a:solidFill>
                  <a:schemeClr val="dk1"/>
                </a:solidFill>
                <a:latin typeface="+mn-lt"/>
              </a:rPr>
              <a:t>be</a:t>
            </a:r>
            <a:r>
              <a:rPr lang="de-DE" sz="1400" dirty="0" smtClean="0">
                <a:solidFill>
                  <a:schemeClr val="dk1"/>
                </a:solidFill>
                <a:latin typeface="+mn-lt"/>
              </a:rPr>
              <a:t> </a:t>
            </a:r>
            <a:r>
              <a:rPr lang="de-DE" sz="1400" dirty="0" err="1" smtClean="0">
                <a:solidFill>
                  <a:schemeClr val="dk1"/>
                </a:solidFill>
                <a:latin typeface="+mn-lt"/>
              </a:rPr>
              <a:t>filled</a:t>
            </a:r>
            <a:r>
              <a:rPr lang="de-DE" sz="1400" dirty="0" smtClean="0">
                <a:solidFill>
                  <a:schemeClr val="dk1"/>
                </a:solidFill>
                <a:latin typeface="+mn-lt"/>
              </a:rPr>
              <a:t>. </a:t>
            </a:r>
            <a:r>
              <a:rPr lang="de-DE" sz="1400" dirty="0" err="1" smtClean="0">
                <a:solidFill>
                  <a:schemeClr val="dk1"/>
                </a:solidFill>
                <a:latin typeface="+mn-lt"/>
              </a:rPr>
              <a:t>It</a:t>
            </a:r>
            <a:r>
              <a:rPr lang="de-DE" sz="1400" dirty="0" smtClean="0">
                <a:solidFill>
                  <a:schemeClr val="dk1"/>
                </a:solidFill>
                <a:latin typeface="+mn-lt"/>
              </a:rPr>
              <a:t> </a:t>
            </a:r>
            <a:r>
              <a:rPr lang="de-DE" sz="1400" dirty="0" err="1" smtClean="0">
                <a:solidFill>
                  <a:schemeClr val="dk1"/>
                </a:solidFill>
                <a:latin typeface="+mn-lt"/>
              </a:rPr>
              <a:t>needs</a:t>
            </a:r>
            <a:r>
              <a:rPr lang="de-DE" sz="1400" dirty="0" smtClean="0">
                <a:solidFill>
                  <a:schemeClr val="dk1"/>
                </a:solidFill>
                <a:latin typeface="+mn-lt"/>
              </a:rPr>
              <a:t> </a:t>
            </a:r>
            <a:r>
              <a:rPr lang="de-DE" sz="1400" dirty="0" err="1" smtClean="0">
                <a:solidFill>
                  <a:schemeClr val="dk1"/>
                </a:solidFill>
                <a:latin typeface="+mn-lt"/>
              </a:rPr>
              <a:t>newly</a:t>
            </a:r>
            <a:r>
              <a:rPr lang="de-DE" sz="1400" dirty="0" smtClean="0">
                <a:solidFill>
                  <a:schemeClr val="dk1"/>
                </a:solidFill>
                <a:latin typeface="+mn-lt"/>
              </a:rPr>
              <a:t> </a:t>
            </a:r>
            <a:r>
              <a:rPr lang="de-DE" sz="1400" dirty="0" err="1" smtClean="0">
                <a:solidFill>
                  <a:schemeClr val="dk1"/>
                </a:solidFill>
                <a:latin typeface="+mn-lt"/>
              </a:rPr>
              <a:t>thought</a:t>
            </a:r>
            <a:r>
              <a:rPr lang="de-DE" sz="1400" dirty="0" smtClean="0">
                <a:solidFill>
                  <a:schemeClr val="dk1"/>
                </a:solidFill>
                <a:latin typeface="+mn-lt"/>
              </a:rPr>
              <a:t> </a:t>
            </a:r>
            <a:r>
              <a:rPr lang="de-DE" sz="1400" dirty="0" err="1" smtClean="0">
                <a:solidFill>
                  <a:schemeClr val="dk1"/>
                </a:solidFill>
                <a:latin typeface="+mn-lt"/>
              </a:rPr>
              <a:t>music</a:t>
            </a:r>
            <a:r>
              <a:rPr lang="de-DE" sz="1400" dirty="0" smtClean="0">
                <a:solidFill>
                  <a:schemeClr val="dk1"/>
                </a:solidFill>
                <a:latin typeface="+mn-lt"/>
              </a:rPr>
              <a:t>. </a:t>
            </a:r>
            <a:r>
              <a:rPr lang="de-DE" sz="1400" dirty="0" err="1" smtClean="0">
                <a:solidFill>
                  <a:schemeClr val="dk1"/>
                </a:solidFill>
                <a:latin typeface="+mn-lt"/>
              </a:rPr>
              <a:t>It</a:t>
            </a:r>
            <a:r>
              <a:rPr lang="de-DE" sz="1400" dirty="0" smtClean="0">
                <a:solidFill>
                  <a:schemeClr val="dk1"/>
                </a:solidFill>
                <a:latin typeface="+mn-lt"/>
              </a:rPr>
              <a:t> </a:t>
            </a:r>
            <a:r>
              <a:rPr lang="de-DE" sz="1400" dirty="0" err="1" smtClean="0">
                <a:solidFill>
                  <a:schemeClr val="dk1"/>
                </a:solidFill>
                <a:latin typeface="+mn-lt"/>
              </a:rPr>
              <a:t>needs</a:t>
            </a:r>
            <a:r>
              <a:rPr lang="de-DE" sz="1400" dirty="0" smtClean="0">
                <a:solidFill>
                  <a:schemeClr val="dk1"/>
                </a:solidFill>
                <a:latin typeface="+mn-lt"/>
              </a:rPr>
              <a:t> </a:t>
            </a:r>
            <a:r>
              <a:rPr lang="de-DE" sz="1400" dirty="0" err="1" smtClean="0">
                <a:solidFill>
                  <a:schemeClr val="dk1"/>
                </a:solidFill>
                <a:latin typeface="+mn-lt"/>
              </a:rPr>
              <a:t>ecstasy</a:t>
            </a:r>
            <a:r>
              <a:rPr lang="de-DE" sz="1400" dirty="0" smtClean="0">
                <a:solidFill>
                  <a:schemeClr val="dk1"/>
                </a:solidFill>
                <a:latin typeface="+mn-lt"/>
              </a:rPr>
              <a:t> and </a:t>
            </a:r>
            <a:r>
              <a:rPr lang="de-DE" sz="1400" dirty="0" err="1" smtClean="0">
                <a:solidFill>
                  <a:schemeClr val="dk1"/>
                </a:solidFill>
                <a:latin typeface="+mn-lt"/>
              </a:rPr>
              <a:t>white</a:t>
            </a:r>
            <a:r>
              <a:rPr lang="de-DE" sz="1400" dirty="0" smtClean="0">
                <a:solidFill>
                  <a:schemeClr val="dk1"/>
                </a:solidFill>
                <a:latin typeface="+mn-lt"/>
              </a:rPr>
              <a:t> </a:t>
            </a:r>
            <a:r>
              <a:rPr lang="de-DE" sz="1400" dirty="0" err="1" smtClean="0">
                <a:solidFill>
                  <a:schemeClr val="dk1"/>
                </a:solidFill>
                <a:latin typeface="+mn-lt"/>
              </a:rPr>
              <a:t>noise</a:t>
            </a:r>
            <a:r>
              <a:rPr lang="de-DE" sz="1400" dirty="0" smtClean="0">
                <a:solidFill>
                  <a:schemeClr val="dk1"/>
                </a:solidFill>
                <a:latin typeface="+mn-lt"/>
              </a:rPr>
              <a:t>. </a:t>
            </a:r>
          </a:p>
          <a:p>
            <a:pPr marL="177800" lvl="2" indent="-176213" hangingPunct="1">
              <a:lnSpc>
                <a:spcPct val="100000"/>
              </a:lnSpc>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Lst>
            </a:pPr>
            <a:endParaRPr lang="de-DE" sz="1400" dirty="0">
              <a:solidFill>
                <a:srgbClr val="000000"/>
              </a:solidFill>
              <a:ea typeface="Arial Unicode MS" charset="0"/>
              <a:cs typeface="Arial Unicode MS"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1994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596900" y="3962400"/>
            <a:ext cx="8235950" cy="1011238"/>
          </a:xfrm>
          <a:prstGeom prst="rect">
            <a:avLst/>
          </a:prstGeom>
          <a:gradFill rotWithShape="0">
            <a:gsLst>
              <a:gs pos="0">
                <a:srgbClr val="ADB6DD"/>
              </a:gs>
              <a:gs pos="100000">
                <a:srgbClr val="E8EBF6"/>
              </a:gs>
            </a:gsLst>
            <a:lin ang="16200000" scaled="1"/>
          </a:gradFill>
          <a:ln w="9360">
            <a:solidFill>
              <a:srgbClr val="233F82"/>
            </a:solidFill>
            <a:round/>
            <a:headEnd/>
            <a:tailEnd/>
          </a:ln>
          <a:effectLst/>
        </p:spPr>
        <p:txBody>
          <a:bodyPr lIns="54000" tIns="27000" rIns="54000" bIns="27000" anchor="ctr">
            <a:prstTxWarp prst="textNoShape">
              <a:avLst/>
            </a:prstTxWarp>
          </a:bodyPr>
          <a:lstStyle/>
          <a:p>
            <a:endParaRPr sz="1400" dirty="0" smtClean="0"/>
          </a:p>
          <a:p>
            <a:pPr algn="ctr"/>
            <a:r>
              <a:rPr sz="1400" dirty="0" smtClean="0"/>
              <a:t>For these reasons, these three </a:t>
            </a:r>
            <a:r>
              <a:rPr lang="de-CH" sz="1400" dirty="0" smtClean="0"/>
              <a:t>people </a:t>
            </a:r>
            <a:r>
              <a:rPr sz="1400" dirty="0" smtClean="0"/>
              <a:t>have joined </a:t>
            </a:r>
            <a:r>
              <a:rPr lang="de-CH" sz="1400" dirty="0" err="1" smtClean="0"/>
              <a:t>their</a:t>
            </a:r>
            <a:r>
              <a:rPr lang="de-CH" sz="1400" dirty="0" smtClean="0"/>
              <a:t> </a:t>
            </a:r>
            <a:r>
              <a:rPr lang="de-CH" sz="1400" dirty="0" err="1" smtClean="0"/>
              <a:t>project</a:t>
            </a:r>
            <a:endParaRPr sz="1400" dirty="0"/>
          </a:p>
        </p:txBody>
      </p:sp>
      <p:grpSp>
        <p:nvGrpSpPr>
          <p:cNvPr id="9218" name="Group 2"/>
          <p:cNvGrpSpPr>
            <a:grpSpLocks/>
          </p:cNvGrpSpPr>
          <p:nvPr/>
        </p:nvGrpSpPr>
        <p:grpSpPr bwMode="auto">
          <a:xfrm>
            <a:off x="722313" y="4256088"/>
            <a:ext cx="685800" cy="476250"/>
            <a:chOff x="455" y="2681"/>
            <a:chExt cx="432" cy="300"/>
          </a:xfrm>
        </p:grpSpPr>
        <p:sp>
          <p:nvSpPr>
            <p:cNvPr id="9219" name="Freeform 3"/>
            <p:cNvSpPr>
              <a:spLocks noChangeArrowheads="1"/>
            </p:cNvSpPr>
            <p:nvPr/>
          </p:nvSpPr>
          <p:spPr bwMode="auto">
            <a:xfrm>
              <a:off x="557" y="2780"/>
              <a:ext cx="206" cy="201"/>
            </a:xfrm>
            <a:custGeom>
              <a:avLst/>
              <a:gdLst>
                <a:gd name="G0" fmla="*/ 198 229 1"/>
                <a:gd name="G1" fmla="*/ G0 1 229"/>
                <a:gd name="G2" fmla="*/ 1 0 51712"/>
                <a:gd name="G3" fmla="*/ G2 223 1"/>
                <a:gd name="G4" fmla="*/ G3 1 223"/>
                <a:gd name="G5" fmla="*/ 31 229 1"/>
                <a:gd name="G6" fmla="*/ G5 1 229"/>
                <a:gd name="G7" fmla="*/ 1 0 51712"/>
                <a:gd name="G8" fmla="*/ G7 223 1"/>
                <a:gd name="G9" fmla="*/ G8 1 223"/>
                <a:gd name="G10" fmla="*/ 1 0 51712"/>
                <a:gd name="G11" fmla="*/ G10 229 1"/>
                <a:gd name="G12" fmla="*/ G11 1 229"/>
                <a:gd name="G13" fmla="*/ 31 223 1"/>
                <a:gd name="G14" fmla="*/ G13 1 223"/>
                <a:gd name="G15" fmla="*/ 1 0 51712"/>
                <a:gd name="G16" fmla="*/ G15 229 1"/>
                <a:gd name="G17" fmla="*/ G16 1 229"/>
                <a:gd name="G18" fmla="*/ 142 223 1"/>
                <a:gd name="G19" fmla="*/ G18 1 223"/>
                <a:gd name="G20" fmla="*/ 31 229 1"/>
                <a:gd name="G21" fmla="*/ G20 1 229"/>
                <a:gd name="G22" fmla="*/ 173 223 1"/>
                <a:gd name="G23" fmla="*/ G22 1 223"/>
                <a:gd name="G24" fmla="*/ 126 229 1"/>
                <a:gd name="G25" fmla="*/ G24 1 229"/>
                <a:gd name="G26" fmla="*/ 173 223 1"/>
                <a:gd name="G27" fmla="*/ G26 1 223"/>
                <a:gd name="G28" fmla="*/ 217 229 1"/>
                <a:gd name="G29" fmla="*/ G28 1 229"/>
                <a:gd name="G30" fmla="*/ 223 223 1"/>
                <a:gd name="G31" fmla="*/ G30 1 223"/>
                <a:gd name="G32" fmla="*/ 200 229 1"/>
                <a:gd name="G33" fmla="*/ G32 1 229"/>
                <a:gd name="G34" fmla="*/ 173 223 1"/>
                <a:gd name="G35" fmla="*/ G34 1 223"/>
                <a:gd name="G36" fmla="*/ 229 229 1"/>
                <a:gd name="G37" fmla="*/ G36 1 229"/>
                <a:gd name="G38" fmla="*/ 142 223 1"/>
                <a:gd name="G39" fmla="*/ G38 1 223"/>
                <a:gd name="G40" fmla="*/ 229 229 1"/>
                <a:gd name="G41" fmla="*/ G40 1 229"/>
                <a:gd name="G42" fmla="*/ 31 223 1"/>
                <a:gd name="G43" fmla="*/ G42 1 223"/>
                <a:gd name="G44" fmla="*/ 198 229 1"/>
                <a:gd name="G45" fmla="*/ G44 1 229"/>
                <a:gd name="G46" fmla="*/ 1 0 51712"/>
                <a:gd name="G47" fmla="*/ G46 223 1"/>
                <a:gd name="G48" fmla="*/ G47 1 223"/>
                <a:gd name="G49" fmla="*/ 110 229 1"/>
                <a:gd name="G50" fmla="*/ G49 1 229"/>
                <a:gd name="G51" fmla="*/ 44 223 1"/>
                <a:gd name="G52" fmla="*/ G51 1 223"/>
                <a:gd name="G53" fmla="*/ 38 229 1"/>
                <a:gd name="G54" fmla="*/ G53 1 229"/>
                <a:gd name="G55" fmla="*/ 44 223 1"/>
                <a:gd name="G56" fmla="*/ G55 1 223"/>
                <a:gd name="G57" fmla="*/ 31 229 1"/>
                <a:gd name="G58" fmla="*/ G57 1 229"/>
                <a:gd name="G59" fmla="*/ 37 223 1"/>
                <a:gd name="G60" fmla="*/ G59 1 223"/>
                <a:gd name="G61" fmla="*/ 38 229 1"/>
                <a:gd name="G62" fmla="*/ G61 1 229"/>
                <a:gd name="G63" fmla="*/ 30 223 1"/>
                <a:gd name="G64" fmla="*/ G63 1 223"/>
                <a:gd name="G65" fmla="*/ 110 229 1"/>
                <a:gd name="G66" fmla="*/ G65 1 229"/>
                <a:gd name="G67" fmla="*/ 30 223 1"/>
                <a:gd name="G68" fmla="*/ G67 1 223"/>
                <a:gd name="G69" fmla="*/ 117 229 1"/>
                <a:gd name="G70" fmla="*/ G69 1 229"/>
                <a:gd name="G71" fmla="*/ 37 223 1"/>
                <a:gd name="G72" fmla="*/ G71 1 223"/>
                <a:gd name="G73" fmla="*/ 110 229 1"/>
                <a:gd name="G74" fmla="*/ G73 1 229"/>
                <a:gd name="G75" fmla="*/ 44 223 1"/>
                <a:gd name="G76" fmla="*/ G75 1 223"/>
                <a:gd name="G77" fmla="+- 229 0 0"/>
                <a:gd name="G78" fmla="+- 223 0 0"/>
              </a:gdLst>
              <a:ahLst/>
              <a:cxnLst>
                <a:cxn ang="0">
                  <a:pos x="198" y="0"/>
                </a:cxn>
                <a:cxn ang="0">
                  <a:pos x="31" y="0"/>
                </a:cxn>
                <a:cxn ang="0">
                  <a:pos x="0" y="31"/>
                </a:cxn>
                <a:cxn ang="0">
                  <a:pos x="0" y="142"/>
                </a:cxn>
                <a:cxn ang="0">
                  <a:pos x="31" y="173"/>
                </a:cxn>
                <a:cxn ang="0">
                  <a:pos x="126" y="173"/>
                </a:cxn>
                <a:cxn ang="0">
                  <a:pos x="217" y="223"/>
                </a:cxn>
                <a:cxn ang="0">
                  <a:pos x="200" y="173"/>
                </a:cxn>
                <a:cxn ang="0">
                  <a:pos x="229" y="142"/>
                </a:cxn>
                <a:cxn ang="0">
                  <a:pos x="229" y="31"/>
                </a:cxn>
                <a:cxn ang="0">
                  <a:pos x="198" y="0"/>
                </a:cxn>
                <a:cxn ang="0">
                  <a:pos x="110" y="44"/>
                </a:cxn>
                <a:cxn ang="0">
                  <a:pos x="38" y="44"/>
                </a:cxn>
                <a:cxn ang="0">
                  <a:pos x="31" y="37"/>
                </a:cxn>
                <a:cxn ang="0">
                  <a:pos x="38" y="30"/>
                </a:cxn>
                <a:cxn ang="0">
                  <a:pos x="110" y="30"/>
                </a:cxn>
                <a:cxn ang="0">
                  <a:pos x="117" y="37"/>
                </a:cxn>
                <a:cxn ang="0">
                  <a:pos x="110" y="44"/>
                </a:cxn>
              </a:cxnLst>
              <a:rect l="0" t="0" r="r" b="b"/>
              <a:pathLst>
                <a:path w="229" h="223">
                  <a:moveTo>
                    <a:pt x="198" y="0"/>
                  </a:moveTo>
                  <a:cubicBezTo>
                    <a:pt x="31" y="0"/>
                    <a:pt x="31" y="0"/>
                    <a:pt x="31" y="0"/>
                  </a:cubicBezTo>
                  <a:cubicBezTo>
                    <a:pt x="14" y="0"/>
                    <a:pt x="0" y="14"/>
                    <a:pt x="0" y="31"/>
                  </a:cubicBezTo>
                  <a:cubicBezTo>
                    <a:pt x="0" y="142"/>
                    <a:pt x="0" y="142"/>
                    <a:pt x="0" y="142"/>
                  </a:cubicBezTo>
                  <a:cubicBezTo>
                    <a:pt x="0" y="159"/>
                    <a:pt x="14" y="173"/>
                    <a:pt x="31" y="173"/>
                  </a:cubicBezTo>
                  <a:cubicBezTo>
                    <a:pt x="126" y="173"/>
                    <a:pt x="126" y="173"/>
                    <a:pt x="126" y="173"/>
                  </a:cubicBezTo>
                  <a:cubicBezTo>
                    <a:pt x="217" y="223"/>
                    <a:pt x="217" y="223"/>
                    <a:pt x="217" y="223"/>
                  </a:cubicBezTo>
                  <a:cubicBezTo>
                    <a:pt x="200" y="173"/>
                    <a:pt x="200" y="173"/>
                    <a:pt x="200" y="173"/>
                  </a:cubicBezTo>
                  <a:cubicBezTo>
                    <a:pt x="216" y="172"/>
                    <a:pt x="229" y="159"/>
                    <a:pt x="229" y="142"/>
                  </a:cubicBezTo>
                  <a:cubicBezTo>
                    <a:pt x="229" y="31"/>
                    <a:pt x="229" y="31"/>
                    <a:pt x="229" y="31"/>
                  </a:cubicBezTo>
                  <a:cubicBezTo>
                    <a:pt x="229" y="14"/>
                    <a:pt x="215" y="0"/>
                    <a:pt x="198" y="0"/>
                  </a:cubicBezTo>
                  <a:close/>
                  <a:moveTo>
                    <a:pt x="110" y="44"/>
                  </a:moveTo>
                  <a:cubicBezTo>
                    <a:pt x="38" y="44"/>
                    <a:pt x="38" y="44"/>
                    <a:pt x="38" y="44"/>
                  </a:cubicBezTo>
                  <a:cubicBezTo>
                    <a:pt x="34" y="44"/>
                    <a:pt x="31" y="41"/>
                    <a:pt x="31" y="37"/>
                  </a:cubicBezTo>
                  <a:cubicBezTo>
                    <a:pt x="31" y="33"/>
                    <a:pt x="34" y="30"/>
                    <a:pt x="38" y="30"/>
                  </a:cubicBezTo>
                  <a:cubicBezTo>
                    <a:pt x="110" y="30"/>
                    <a:pt x="110" y="30"/>
                    <a:pt x="110" y="30"/>
                  </a:cubicBezTo>
                  <a:cubicBezTo>
                    <a:pt x="114" y="30"/>
                    <a:pt x="117" y="33"/>
                    <a:pt x="117" y="37"/>
                  </a:cubicBezTo>
                  <a:cubicBezTo>
                    <a:pt x="117" y="41"/>
                    <a:pt x="114" y="44"/>
                    <a:pt x="110" y="44"/>
                  </a:cubicBezTo>
                  <a:close/>
                </a:path>
              </a:pathLst>
            </a:custGeom>
            <a:solidFill>
              <a:srgbClr val="FFFFFF"/>
            </a:solidFill>
            <a:ln w="25560">
              <a:solidFill>
                <a:srgbClr val="007DC3"/>
              </a:solidFill>
              <a:round/>
              <a:headEnd/>
              <a:tailEnd/>
            </a:ln>
            <a:effectLst/>
          </p:spPr>
          <p:txBody>
            <a:bodyPr wrap="none" anchor="ctr">
              <a:prstTxWarp prst="textNoShape">
                <a:avLst/>
              </a:prstTxWarp>
            </a:bodyPr>
            <a:lstStyle/>
            <a:p>
              <a:endParaRPr lang="de-CH"/>
            </a:p>
          </p:txBody>
        </p:sp>
        <p:sp>
          <p:nvSpPr>
            <p:cNvPr id="9220" name="Freeform 4"/>
            <p:cNvSpPr>
              <a:spLocks noChangeArrowheads="1"/>
            </p:cNvSpPr>
            <p:nvPr/>
          </p:nvSpPr>
          <p:spPr bwMode="auto">
            <a:xfrm>
              <a:off x="455" y="2719"/>
              <a:ext cx="185" cy="178"/>
            </a:xfrm>
            <a:custGeom>
              <a:avLst/>
              <a:gdLst>
                <a:gd name="G0" fmla="*/ 178 206 1"/>
                <a:gd name="G1" fmla="*/ G0 1 206"/>
                <a:gd name="G2" fmla="*/ 1 0 51712"/>
                <a:gd name="G3" fmla="*/ G2 198 1"/>
                <a:gd name="G4" fmla="*/ G3 1 198"/>
                <a:gd name="G5" fmla="*/ 28 206 1"/>
                <a:gd name="G6" fmla="*/ G5 1 206"/>
                <a:gd name="G7" fmla="*/ 1 0 51712"/>
                <a:gd name="G8" fmla="*/ G7 198 1"/>
                <a:gd name="G9" fmla="*/ G8 1 198"/>
                <a:gd name="G10" fmla="*/ 1 0 51712"/>
                <a:gd name="G11" fmla="*/ G10 206 1"/>
                <a:gd name="G12" fmla="*/ G11 1 206"/>
                <a:gd name="G13" fmla="*/ 28 198 1"/>
                <a:gd name="G14" fmla="*/ G13 1 198"/>
                <a:gd name="G15" fmla="*/ 1 0 51712"/>
                <a:gd name="G16" fmla="*/ G15 206 1"/>
                <a:gd name="G17" fmla="*/ G16 1 206"/>
                <a:gd name="G18" fmla="*/ 128 198 1"/>
                <a:gd name="G19" fmla="*/ G18 1 198"/>
                <a:gd name="G20" fmla="*/ 26 206 1"/>
                <a:gd name="G21" fmla="*/ G20 1 206"/>
                <a:gd name="G22" fmla="*/ 156 198 1"/>
                <a:gd name="G23" fmla="*/ G22 1 198"/>
                <a:gd name="G24" fmla="*/ 11 206 1"/>
                <a:gd name="G25" fmla="*/ G24 1 206"/>
                <a:gd name="G26" fmla="*/ 198 198 1"/>
                <a:gd name="G27" fmla="*/ G26 1 198"/>
                <a:gd name="G28" fmla="*/ 87 206 1"/>
                <a:gd name="G29" fmla="*/ G28 1 206"/>
                <a:gd name="G30" fmla="*/ 156 198 1"/>
                <a:gd name="G31" fmla="*/ G30 1 198"/>
                <a:gd name="G32" fmla="*/ 98 206 1"/>
                <a:gd name="G33" fmla="*/ G32 1 206"/>
                <a:gd name="G34" fmla="*/ 156 198 1"/>
                <a:gd name="G35" fmla="*/ G34 1 198"/>
                <a:gd name="G36" fmla="*/ 98 206 1"/>
                <a:gd name="G37" fmla="*/ G36 1 206"/>
                <a:gd name="G38" fmla="*/ 98 198 1"/>
                <a:gd name="G39" fmla="*/ G38 1 198"/>
                <a:gd name="G40" fmla="*/ 143 206 1"/>
                <a:gd name="G41" fmla="*/ G40 1 206"/>
                <a:gd name="G42" fmla="*/ 53 198 1"/>
                <a:gd name="G43" fmla="*/ G42 1 198"/>
                <a:gd name="G44" fmla="*/ 206 206 1"/>
                <a:gd name="G45" fmla="*/ G44 1 206"/>
                <a:gd name="G46" fmla="*/ 53 198 1"/>
                <a:gd name="G47" fmla="*/ G46 1 198"/>
                <a:gd name="G48" fmla="*/ 206 206 1"/>
                <a:gd name="G49" fmla="*/ G48 1 206"/>
                <a:gd name="G50" fmla="*/ 28 198 1"/>
                <a:gd name="G51" fmla="*/ G50 1 198"/>
                <a:gd name="G52" fmla="*/ 178 206 1"/>
                <a:gd name="G53" fmla="*/ G52 1 206"/>
                <a:gd name="G54" fmla="*/ 1 0 51712"/>
                <a:gd name="G55" fmla="*/ G54 198 1"/>
                <a:gd name="G56" fmla="*/ G55 1 198"/>
                <a:gd name="G57" fmla="*/ 60 206 1"/>
                <a:gd name="G58" fmla="*/ G57 1 206"/>
                <a:gd name="G59" fmla="*/ 43 198 1"/>
                <a:gd name="G60" fmla="*/ G59 1 198"/>
                <a:gd name="G61" fmla="*/ 40 206 1"/>
                <a:gd name="G62" fmla="*/ G61 1 206"/>
                <a:gd name="G63" fmla="*/ 43 198 1"/>
                <a:gd name="G64" fmla="*/ G63 1 198"/>
                <a:gd name="G65" fmla="*/ 33 206 1"/>
                <a:gd name="G66" fmla="*/ G65 1 206"/>
                <a:gd name="G67" fmla="*/ 36 198 1"/>
                <a:gd name="G68" fmla="*/ G67 1 198"/>
                <a:gd name="G69" fmla="*/ 40 206 1"/>
                <a:gd name="G70" fmla="*/ G69 1 206"/>
                <a:gd name="G71" fmla="*/ 29 198 1"/>
                <a:gd name="G72" fmla="*/ G71 1 198"/>
                <a:gd name="G73" fmla="*/ 60 206 1"/>
                <a:gd name="G74" fmla="*/ G73 1 206"/>
                <a:gd name="G75" fmla="*/ 29 198 1"/>
                <a:gd name="G76" fmla="*/ G75 1 198"/>
                <a:gd name="G77" fmla="*/ 67 206 1"/>
                <a:gd name="G78" fmla="*/ G77 1 206"/>
                <a:gd name="G79" fmla="*/ 36 198 1"/>
                <a:gd name="G80" fmla="*/ G79 1 198"/>
                <a:gd name="G81" fmla="*/ 60 206 1"/>
                <a:gd name="G82" fmla="*/ G81 1 206"/>
                <a:gd name="G83" fmla="*/ 43 198 1"/>
                <a:gd name="G84" fmla="*/ G83 1 198"/>
                <a:gd name="G85" fmla="+- 206 0 0"/>
                <a:gd name="G86" fmla="+- 198 0 0"/>
              </a:gdLst>
              <a:ahLst/>
              <a:cxnLst>
                <a:cxn ang="0">
                  <a:pos x="178" y="0"/>
                </a:cxn>
                <a:cxn ang="0">
                  <a:pos x="28" y="0"/>
                </a:cxn>
                <a:cxn ang="0">
                  <a:pos x="0" y="28"/>
                </a:cxn>
                <a:cxn ang="0">
                  <a:pos x="0" y="128"/>
                </a:cxn>
                <a:cxn ang="0">
                  <a:pos x="26" y="156"/>
                </a:cxn>
                <a:cxn ang="0">
                  <a:pos x="11" y="198"/>
                </a:cxn>
                <a:cxn ang="0">
                  <a:pos x="87" y="156"/>
                </a:cxn>
                <a:cxn ang="0">
                  <a:pos x="98" y="156"/>
                </a:cxn>
                <a:cxn ang="0">
                  <a:pos x="98" y="98"/>
                </a:cxn>
                <a:cxn ang="0">
                  <a:pos x="143" y="53"/>
                </a:cxn>
                <a:cxn ang="0">
                  <a:pos x="206" y="53"/>
                </a:cxn>
                <a:cxn ang="0">
                  <a:pos x="206" y="28"/>
                </a:cxn>
                <a:cxn ang="0">
                  <a:pos x="178" y="0"/>
                </a:cxn>
                <a:cxn ang="0">
                  <a:pos x="60" y="43"/>
                </a:cxn>
                <a:cxn ang="0">
                  <a:pos x="40" y="43"/>
                </a:cxn>
                <a:cxn ang="0">
                  <a:pos x="33" y="36"/>
                </a:cxn>
                <a:cxn ang="0">
                  <a:pos x="40" y="29"/>
                </a:cxn>
                <a:cxn ang="0">
                  <a:pos x="60" y="29"/>
                </a:cxn>
                <a:cxn ang="0">
                  <a:pos x="67" y="36"/>
                </a:cxn>
                <a:cxn ang="0">
                  <a:pos x="60" y="43"/>
                </a:cxn>
              </a:cxnLst>
              <a:rect l="0" t="0" r="r" b="b"/>
              <a:pathLst>
                <a:path w="206" h="198">
                  <a:moveTo>
                    <a:pt x="178" y="0"/>
                  </a:moveTo>
                  <a:cubicBezTo>
                    <a:pt x="28" y="0"/>
                    <a:pt x="28" y="0"/>
                    <a:pt x="28" y="0"/>
                  </a:cubicBezTo>
                  <a:cubicBezTo>
                    <a:pt x="12" y="0"/>
                    <a:pt x="0" y="13"/>
                    <a:pt x="0" y="28"/>
                  </a:cubicBezTo>
                  <a:cubicBezTo>
                    <a:pt x="0" y="128"/>
                    <a:pt x="0" y="128"/>
                    <a:pt x="0" y="128"/>
                  </a:cubicBezTo>
                  <a:cubicBezTo>
                    <a:pt x="0" y="143"/>
                    <a:pt x="11" y="155"/>
                    <a:pt x="26" y="156"/>
                  </a:cubicBezTo>
                  <a:cubicBezTo>
                    <a:pt x="11" y="198"/>
                    <a:pt x="11" y="198"/>
                    <a:pt x="11" y="198"/>
                  </a:cubicBezTo>
                  <a:cubicBezTo>
                    <a:pt x="87" y="156"/>
                    <a:pt x="87" y="156"/>
                    <a:pt x="87" y="156"/>
                  </a:cubicBezTo>
                  <a:cubicBezTo>
                    <a:pt x="98" y="156"/>
                    <a:pt x="98" y="156"/>
                    <a:pt x="98" y="156"/>
                  </a:cubicBezTo>
                  <a:cubicBezTo>
                    <a:pt x="98" y="98"/>
                    <a:pt x="98" y="98"/>
                    <a:pt x="98" y="98"/>
                  </a:cubicBezTo>
                  <a:cubicBezTo>
                    <a:pt x="98" y="73"/>
                    <a:pt x="118" y="53"/>
                    <a:pt x="143" y="53"/>
                  </a:cubicBezTo>
                  <a:cubicBezTo>
                    <a:pt x="206" y="53"/>
                    <a:pt x="206" y="53"/>
                    <a:pt x="206" y="53"/>
                  </a:cubicBezTo>
                  <a:cubicBezTo>
                    <a:pt x="206" y="28"/>
                    <a:pt x="206" y="28"/>
                    <a:pt x="206" y="28"/>
                  </a:cubicBezTo>
                  <a:cubicBezTo>
                    <a:pt x="206" y="13"/>
                    <a:pt x="193" y="0"/>
                    <a:pt x="178" y="0"/>
                  </a:cubicBezTo>
                  <a:close/>
                  <a:moveTo>
                    <a:pt x="60" y="43"/>
                  </a:moveTo>
                  <a:cubicBezTo>
                    <a:pt x="40" y="43"/>
                    <a:pt x="40" y="43"/>
                    <a:pt x="40" y="43"/>
                  </a:cubicBezTo>
                  <a:cubicBezTo>
                    <a:pt x="37" y="43"/>
                    <a:pt x="33" y="40"/>
                    <a:pt x="33" y="36"/>
                  </a:cubicBezTo>
                  <a:cubicBezTo>
                    <a:pt x="33" y="32"/>
                    <a:pt x="37" y="29"/>
                    <a:pt x="40" y="29"/>
                  </a:cubicBezTo>
                  <a:cubicBezTo>
                    <a:pt x="60" y="29"/>
                    <a:pt x="60" y="29"/>
                    <a:pt x="60" y="29"/>
                  </a:cubicBezTo>
                  <a:cubicBezTo>
                    <a:pt x="64" y="29"/>
                    <a:pt x="67" y="32"/>
                    <a:pt x="67" y="36"/>
                  </a:cubicBezTo>
                  <a:cubicBezTo>
                    <a:pt x="67" y="40"/>
                    <a:pt x="64" y="43"/>
                    <a:pt x="60" y="43"/>
                  </a:cubicBezTo>
                  <a:close/>
                </a:path>
              </a:pathLst>
            </a:custGeom>
            <a:solidFill>
              <a:srgbClr val="8E8581"/>
            </a:solidFill>
            <a:ln w="9525">
              <a:noFill/>
              <a:round/>
              <a:headEnd/>
              <a:tailEnd/>
            </a:ln>
            <a:effectLst/>
          </p:spPr>
          <p:txBody>
            <a:bodyPr wrap="none" anchor="ctr">
              <a:prstTxWarp prst="textNoShape">
                <a:avLst/>
              </a:prstTxWarp>
            </a:bodyPr>
            <a:lstStyle/>
            <a:p>
              <a:endParaRPr lang="de-CH"/>
            </a:p>
          </p:txBody>
        </p:sp>
        <p:sp>
          <p:nvSpPr>
            <p:cNvPr id="9221" name="Freeform 5"/>
            <p:cNvSpPr>
              <a:spLocks noChangeArrowheads="1"/>
            </p:cNvSpPr>
            <p:nvPr/>
          </p:nvSpPr>
          <p:spPr bwMode="auto">
            <a:xfrm>
              <a:off x="659" y="2681"/>
              <a:ext cx="228" cy="222"/>
            </a:xfrm>
            <a:custGeom>
              <a:avLst/>
              <a:gdLst>
                <a:gd name="G0" fmla="*/ 219 253 1"/>
                <a:gd name="G1" fmla="*/ G0 1 253"/>
                <a:gd name="G2" fmla="*/ 1 0 51712"/>
                <a:gd name="G3" fmla="*/ G2 247 1"/>
                <a:gd name="G4" fmla="*/ G3 1 247"/>
                <a:gd name="G5" fmla="*/ 34 253 1"/>
                <a:gd name="G6" fmla="*/ G5 1 253"/>
                <a:gd name="G7" fmla="*/ 1 0 51712"/>
                <a:gd name="G8" fmla="*/ G7 247 1"/>
                <a:gd name="G9" fmla="*/ G8 1 247"/>
                <a:gd name="G10" fmla="*/ 1 0 51712"/>
                <a:gd name="G11" fmla="*/ G10 253 1"/>
                <a:gd name="G12" fmla="*/ G11 1 253"/>
                <a:gd name="G13" fmla="*/ 34 247 1"/>
                <a:gd name="G14" fmla="*/ G13 1 247"/>
                <a:gd name="G15" fmla="*/ 1 0 51712"/>
                <a:gd name="G16" fmla="*/ G15 253 1"/>
                <a:gd name="G17" fmla="*/ G16 1 253"/>
                <a:gd name="G18" fmla="*/ 95 247 1"/>
                <a:gd name="G19" fmla="*/ G18 1 247"/>
                <a:gd name="G20" fmla="*/ 85 253 1"/>
                <a:gd name="G21" fmla="*/ G20 1 253"/>
                <a:gd name="G22" fmla="*/ 95 247 1"/>
                <a:gd name="G23" fmla="*/ G22 1 247"/>
                <a:gd name="G24" fmla="*/ 130 253 1"/>
                <a:gd name="G25" fmla="*/ G24 1 253"/>
                <a:gd name="G26" fmla="*/ 140 247 1"/>
                <a:gd name="G27" fmla="*/ G26 1 247"/>
                <a:gd name="G28" fmla="*/ 130 253 1"/>
                <a:gd name="G29" fmla="*/ G28 1 253"/>
                <a:gd name="G30" fmla="*/ 191 247 1"/>
                <a:gd name="G31" fmla="*/ G30 1 247"/>
                <a:gd name="G32" fmla="*/ 131 253 1"/>
                <a:gd name="G33" fmla="*/ G32 1 253"/>
                <a:gd name="G34" fmla="*/ 191 247 1"/>
                <a:gd name="G35" fmla="*/ G34 1 247"/>
                <a:gd name="G36" fmla="*/ 232 253 1"/>
                <a:gd name="G37" fmla="*/ G36 1 253"/>
                <a:gd name="G38" fmla="*/ 247 247 1"/>
                <a:gd name="G39" fmla="*/ G38 1 247"/>
                <a:gd name="G40" fmla="*/ 212 253 1"/>
                <a:gd name="G41" fmla="*/ G40 1 253"/>
                <a:gd name="G42" fmla="*/ 191 247 1"/>
                <a:gd name="G43" fmla="*/ G42 1 247"/>
                <a:gd name="G44" fmla="*/ 219 253 1"/>
                <a:gd name="G45" fmla="*/ G44 1 253"/>
                <a:gd name="G46" fmla="*/ 191 247 1"/>
                <a:gd name="G47" fmla="*/ G46 1 247"/>
                <a:gd name="G48" fmla="*/ 253 253 1"/>
                <a:gd name="G49" fmla="*/ G48 1 253"/>
                <a:gd name="G50" fmla="*/ 157 247 1"/>
                <a:gd name="G51" fmla="*/ G50 1 247"/>
                <a:gd name="G52" fmla="*/ 253 253 1"/>
                <a:gd name="G53" fmla="*/ G52 1 253"/>
                <a:gd name="G54" fmla="*/ 34 247 1"/>
                <a:gd name="G55" fmla="*/ G54 1 247"/>
                <a:gd name="G56" fmla="*/ 219 253 1"/>
                <a:gd name="G57" fmla="*/ G56 1 253"/>
                <a:gd name="G58" fmla="*/ 1 0 51712"/>
                <a:gd name="G59" fmla="*/ G58 247 1"/>
                <a:gd name="G60" fmla="*/ G59 1 247"/>
                <a:gd name="G61" fmla="*/ 86 253 1"/>
                <a:gd name="G62" fmla="*/ G61 1 253"/>
                <a:gd name="G63" fmla="*/ 49 247 1"/>
                <a:gd name="G64" fmla="*/ G63 1 247"/>
                <a:gd name="G65" fmla="*/ 48 253 1"/>
                <a:gd name="G66" fmla="*/ G65 1 253"/>
                <a:gd name="G67" fmla="*/ 49 247 1"/>
                <a:gd name="G68" fmla="*/ G67 1 247"/>
                <a:gd name="G69" fmla="*/ 41 253 1"/>
                <a:gd name="G70" fmla="*/ G69 1 253"/>
                <a:gd name="G71" fmla="*/ 42 247 1"/>
                <a:gd name="G72" fmla="*/ G71 1 247"/>
                <a:gd name="G73" fmla="*/ 48 253 1"/>
                <a:gd name="G74" fmla="*/ G73 1 253"/>
                <a:gd name="G75" fmla="*/ 35 247 1"/>
                <a:gd name="G76" fmla="*/ G75 1 247"/>
                <a:gd name="G77" fmla="*/ 86 253 1"/>
                <a:gd name="G78" fmla="*/ G77 1 253"/>
                <a:gd name="G79" fmla="*/ 35 247 1"/>
                <a:gd name="G80" fmla="*/ G79 1 247"/>
                <a:gd name="G81" fmla="*/ 93 253 1"/>
                <a:gd name="G82" fmla="*/ G81 1 253"/>
                <a:gd name="G83" fmla="*/ 42 247 1"/>
                <a:gd name="G84" fmla="*/ G83 1 247"/>
                <a:gd name="G85" fmla="*/ 86 253 1"/>
                <a:gd name="G86" fmla="*/ G85 1 253"/>
                <a:gd name="G87" fmla="*/ 49 247 1"/>
                <a:gd name="G88" fmla="*/ G87 1 247"/>
                <a:gd name="G89" fmla="+- 253 0 0"/>
                <a:gd name="G90" fmla="+- 247 0 0"/>
              </a:gdLst>
              <a:ahLst/>
              <a:cxnLst>
                <a:cxn ang="0">
                  <a:pos x="219" y="0"/>
                </a:cxn>
                <a:cxn ang="0">
                  <a:pos x="34" y="0"/>
                </a:cxn>
                <a:cxn ang="0">
                  <a:pos x="0" y="34"/>
                </a:cxn>
                <a:cxn ang="0">
                  <a:pos x="0" y="95"/>
                </a:cxn>
                <a:cxn ang="0">
                  <a:pos x="85" y="95"/>
                </a:cxn>
                <a:cxn ang="0">
                  <a:pos x="130" y="140"/>
                </a:cxn>
                <a:cxn ang="0">
                  <a:pos x="130" y="191"/>
                </a:cxn>
                <a:cxn ang="0">
                  <a:pos x="131" y="191"/>
                </a:cxn>
                <a:cxn ang="0">
                  <a:pos x="232" y="247"/>
                </a:cxn>
                <a:cxn ang="0">
                  <a:pos x="212" y="191"/>
                </a:cxn>
                <a:cxn ang="0">
                  <a:pos x="219" y="191"/>
                </a:cxn>
                <a:cxn ang="0">
                  <a:pos x="253" y="157"/>
                </a:cxn>
                <a:cxn ang="0">
                  <a:pos x="253" y="34"/>
                </a:cxn>
                <a:cxn ang="0">
                  <a:pos x="219" y="0"/>
                </a:cxn>
                <a:cxn ang="0">
                  <a:pos x="86" y="49"/>
                </a:cxn>
                <a:cxn ang="0">
                  <a:pos x="48" y="49"/>
                </a:cxn>
                <a:cxn ang="0">
                  <a:pos x="41" y="42"/>
                </a:cxn>
                <a:cxn ang="0">
                  <a:pos x="48" y="35"/>
                </a:cxn>
                <a:cxn ang="0">
                  <a:pos x="86" y="35"/>
                </a:cxn>
                <a:cxn ang="0">
                  <a:pos x="93" y="42"/>
                </a:cxn>
                <a:cxn ang="0">
                  <a:pos x="86" y="49"/>
                </a:cxn>
              </a:cxnLst>
              <a:rect l="0" t="0" r="r" b="b"/>
              <a:pathLst>
                <a:path w="253" h="247">
                  <a:moveTo>
                    <a:pt x="219" y="0"/>
                  </a:moveTo>
                  <a:cubicBezTo>
                    <a:pt x="34" y="0"/>
                    <a:pt x="34" y="0"/>
                    <a:pt x="34" y="0"/>
                  </a:cubicBezTo>
                  <a:cubicBezTo>
                    <a:pt x="15" y="0"/>
                    <a:pt x="0" y="15"/>
                    <a:pt x="0" y="34"/>
                  </a:cubicBezTo>
                  <a:cubicBezTo>
                    <a:pt x="0" y="95"/>
                    <a:pt x="0" y="95"/>
                    <a:pt x="0" y="95"/>
                  </a:cubicBezTo>
                  <a:cubicBezTo>
                    <a:pt x="85" y="95"/>
                    <a:pt x="85" y="95"/>
                    <a:pt x="85" y="95"/>
                  </a:cubicBezTo>
                  <a:cubicBezTo>
                    <a:pt x="110" y="95"/>
                    <a:pt x="130" y="115"/>
                    <a:pt x="130" y="140"/>
                  </a:cubicBezTo>
                  <a:cubicBezTo>
                    <a:pt x="130" y="191"/>
                    <a:pt x="130" y="191"/>
                    <a:pt x="130" y="191"/>
                  </a:cubicBezTo>
                  <a:cubicBezTo>
                    <a:pt x="131" y="191"/>
                    <a:pt x="131" y="191"/>
                    <a:pt x="131" y="191"/>
                  </a:cubicBezTo>
                  <a:cubicBezTo>
                    <a:pt x="232" y="247"/>
                    <a:pt x="232" y="247"/>
                    <a:pt x="232" y="247"/>
                  </a:cubicBezTo>
                  <a:cubicBezTo>
                    <a:pt x="212" y="191"/>
                    <a:pt x="212" y="191"/>
                    <a:pt x="212" y="191"/>
                  </a:cubicBezTo>
                  <a:cubicBezTo>
                    <a:pt x="219" y="191"/>
                    <a:pt x="219" y="191"/>
                    <a:pt x="219" y="191"/>
                  </a:cubicBezTo>
                  <a:cubicBezTo>
                    <a:pt x="238" y="191"/>
                    <a:pt x="253" y="176"/>
                    <a:pt x="253" y="157"/>
                  </a:cubicBezTo>
                  <a:cubicBezTo>
                    <a:pt x="253" y="34"/>
                    <a:pt x="253" y="34"/>
                    <a:pt x="253" y="34"/>
                  </a:cubicBezTo>
                  <a:cubicBezTo>
                    <a:pt x="253" y="15"/>
                    <a:pt x="238" y="0"/>
                    <a:pt x="219" y="0"/>
                  </a:cubicBezTo>
                  <a:close/>
                  <a:moveTo>
                    <a:pt x="86" y="49"/>
                  </a:moveTo>
                  <a:cubicBezTo>
                    <a:pt x="48" y="49"/>
                    <a:pt x="48" y="49"/>
                    <a:pt x="48" y="49"/>
                  </a:cubicBezTo>
                  <a:cubicBezTo>
                    <a:pt x="44" y="49"/>
                    <a:pt x="41" y="46"/>
                    <a:pt x="41" y="42"/>
                  </a:cubicBezTo>
                  <a:cubicBezTo>
                    <a:pt x="41" y="38"/>
                    <a:pt x="44" y="35"/>
                    <a:pt x="48" y="35"/>
                  </a:cubicBezTo>
                  <a:cubicBezTo>
                    <a:pt x="86" y="35"/>
                    <a:pt x="86" y="35"/>
                    <a:pt x="86" y="35"/>
                  </a:cubicBezTo>
                  <a:cubicBezTo>
                    <a:pt x="90" y="35"/>
                    <a:pt x="93" y="38"/>
                    <a:pt x="93" y="42"/>
                  </a:cubicBezTo>
                  <a:cubicBezTo>
                    <a:pt x="93" y="46"/>
                    <a:pt x="90" y="49"/>
                    <a:pt x="86" y="49"/>
                  </a:cubicBezTo>
                  <a:close/>
                </a:path>
              </a:pathLst>
            </a:custGeom>
            <a:solidFill>
              <a:srgbClr val="8E8581"/>
            </a:solidFill>
            <a:ln w="9525">
              <a:noFill/>
              <a:round/>
              <a:headEnd/>
              <a:tailEnd/>
            </a:ln>
            <a:effectLst/>
          </p:spPr>
          <p:txBody>
            <a:bodyPr wrap="none" anchor="ctr">
              <a:prstTxWarp prst="textNoShape">
                <a:avLst/>
              </a:prstTxWarp>
            </a:bodyPr>
            <a:lstStyle/>
            <a:p>
              <a:endParaRPr lang="de-CH"/>
            </a:p>
          </p:txBody>
        </p:sp>
      </p:grpSp>
      <p:sp>
        <p:nvSpPr>
          <p:cNvPr id="9222" name="Text Box 6"/>
          <p:cNvSpPr txBox="1">
            <a:spLocks noChangeArrowheads="1"/>
          </p:cNvSpPr>
          <p:nvPr/>
        </p:nvSpPr>
        <p:spPr bwMode="auto">
          <a:xfrm>
            <a:off x="323850" y="195263"/>
            <a:ext cx="6408738" cy="576262"/>
          </a:xfrm>
          <a:prstGeom prst="rect">
            <a:avLst/>
          </a:prstGeom>
          <a:noFill/>
          <a:ln w="9525">
            <a:noFill/>
            <a:round/>
            <a:headEnd/>
            <a:tailEnd/>
          </a:ln>
          <a:effectLst/>
        </p:spPr>
        <p:txBody>
          <a:bodyPr lIns="0" tIns="0" rIns="0" bIns="0" anchor="t">
            <a:prstTxWarp prst="textNoShape">
              <a:avLst/>
            </a:prstTxWarp>
          </a:bodyPr>
          <a:lstStyle/>
          <a:p>
            <a:pPr hangingPunct="1">
              <a:lnSpc>
                <a:spcPct val="100000"/>
              </a:lnSpc>
              <a:tabLst>
                <a:tab pos="723900" algn="l"/>
                <a:tab pos="1447800" algn="l"/>
                <a:tab pos="2171700" algn="l"/>
                <a:tab pos="2895600" algn="l"/>
                <a:tab pos="3619500" algn="l"/>
                <a:tab pos="4343400" algn="l"/>
                <a:tab pos="5067300" algn="l"/>
                <a:tab pos="5791200" algn="l"/>
              </a:tabLst>
            </a:pPr>
            <a:r>
              <a:rPr lang="de-CH" dirty="0" smtClean="0"/>
              <a:t>W</a:t>
            </a:r>
            <a:r>
              <a:rPr dirty="0" smtClean="0"/>
              <a:t>ho are we</a:t>
            </a:r>
            <a:r>
              <a:rPr lang="de-CH" dirty="0" smtClean="0"/>
              <a:t>?</a:t>
            </a:r>
          </a:p>
          <a:p>
            <a:pPr hangingPunct="1">
              <a:lnSpc>
                <a:spcPct val="100000"/>
              </a:lnSpc>
              <a:tabLst>
                <a:tab pos="723900" algn="l"/>
                <a:tab pos="1447800" algn="l"/>
                <a:tab pos="2171700" algn="l"/>
                <a:tab pos="2895600" algn="l"/>
                <a:tab pos="3619500" algn="l"/>
                <a:tab pos="4343400" algn="l"/>
                <a:tab pos="5067300" algn="l"/>
                <a:tab pos="5791200" algn="l"/>
              </a:tabLst>
            </a:pPr>
            <a:endParaRPr lang="en-US" dirty="0">
              <a:solidFill>
                <a:srgbClr val="000000"/>
              </a:solidFill>
              <a:ea typeface="Arial Unicode MS" charset="0"/>
              <a:cs typeface="Arial Unicode MS" charset="0"/>
            </a:endParaRPr>
          </a:p>
        </p:txBody>
      </p:sp>
      <p:sp>
        <p:nvSpPr>
          <p:cNvPr id="9224" name="AutoShape 8"/>
          <p:cNvSpPr>
            <a:spLocks noChangeArrowheads="1"/>
          </p:cNvSpPr>
          <p:nvPr/>
        </p:nvSpPr>
        <p:spPr bwMode="auto">
          <a:xfrm>
            <a:off x="3695700" y="1317625"/>
            <a:ext cx="1692275" cy="458788"/>
          </a:xfrm>
          <a:prstGeom prst="roundRect">
            <a:avLst>
              <a:gd name="adj" fmla="val 16667"/>
            </a:avLst>
          </a:prstGeom>
          <a:solidFill>
            <a:srgbClr val="264283"/>
          </a:solidFill>
          <a:ln w="9360">
            <a:solidFill>
              <a:srgbClr val="264283"/>
            </a:solidFill>
            <a:round/>
            <a:headEnd/>
            <a:tailEnd/>
          </a:ln>
          <a:effectLst/>
        </p:spPr>
        <p:txBody>
          <a:bodyPr lIns="36000" rIns="36000" anchor="ctr">
            <a:prstTxWarp prst="textNoShape">
              <a:avLst/>
            </a:prstTxWarp>
          </a:bodyPr>
          <a:lstStyle/>
          <a:p>
            <a:pPr algn="ctr" hangingPunct="1">
              <a:lnSpc>
                <a:spcPct val="100000"/>
              </a:lnSpc>
              <a:spcBef>
                <a:spcPts val="300"/>
              </a:spcBef>
              <a:tabLst>
                <a:tab pos="723900" algn="l"/>
                <a:tab pos="1447800" algn="l"/>
              </a:tabLst>
            </a:pPr>
            <a:r>
              <a:rPr lang="de-DE" sz="1000">
                <a:solidFill>
                  <a:srgbClr val="FFFFFF"/>
                </a:solidFill>
                <a:ea typeface="Arial Unicode MS" charset="0"/>
                <a:cs typeface="Arial Unicode MS" charset="0"/>
              </a:rPr>
              <a:t>Saalschutz; </a:t>
            </a:r>
          </a:p>
          <a:p>
            <a:pPr algn="ctr" hangingPunct="1">
              <a:lnSpc>
                <a:spcPct val="100000"/>
              </a:lnSpc>
              <a:spcBef>
                <a:spcPts val="300"/>
              </a:spcBef>
              <a:tabLst>
                <a:tab pos="723900" algn="l"/>
                <a:tab pos="1447800" algn="l"/>
              </a:tabLst>
            </a:pPr>
            <a:r>
              <a:rPr lang="de-DE" sz="1000">
                <a:solidFill>
                  <a:srgbClr val="FFFFFF"/>
                </a:solidFill>
                <a:ea typeface="Arial Unicode MS" charset="0"/>
                <a:cs typeface="Arial Unicode MS" charset="0"/>
              </a:rPr>
              <a:t>Amphibientunnel</a:t>
            </a:r>
          </a:p>
        </p:txBody>
      </p:sp>
      <p:sp>
        <p:nvSpPr>
          <p:cNvPr id="9225" name="AutoShape 9"/>
          <p:cNvSpPr>
            <a:spLocks noChangeArrowheads="1"/>
          </p:cNvSpPr>
          <p:nvPr/>
        </p:nvSpPr>
        <p:spPr bwMode="auto">
          <a:xfrm>
            <a:off x="622300" y="1317625"/>
            <a:ext cx="1692275" cy="441325"/>
          </a:xfrm>
          <a:prstGeom prst="roundRect">
            <a:avLst>
              <a:gd name="adj" fmla="val 16667"/>
            </a:avLst>
          </a:prstGeom>
          <a:solidFill>
            <a:srgbClr val="E55A00"/>
          </a:solidFill>
          <a:ln w="9360">
            <a:solidFill>
              <a:srgbClr val="E55A00"/>
            </a:solidFill>
            <a:round/>
            <a:headEnd/>
            <a:tailEnd/>
          </a:ln>
          <a:effectLst/>
        </p:spPr>
        <p:txBody>
          <a:bodyPr lIns="36000" rIns="36000" anchor="ctr">
            <a:prstTxWarp prst="textNoShape">
              <a:avLst/>
            </a:prstTxWarp>
          </a:bodyPr>
          <a:lstStyle/>
          <a:p>
            <a:pPr algn="ctr" hangingPunct="1">
              <a:lnSpc>
                <a:spcPct val="100000"/>
              </a:lnSpc>
              <a:spcBef>
                <a:spcPts val="300"/>
              </a:spcBef>
              <a:tabLst>
                <a:tab pos="723900" algn="l"/>
                <a:tab pos="1447800" algn="l"/>
              </a:tabLst>
            </a:pPr>
            <a:r>
              <a:rPr lang="de-DE" sz="1000">
                <a:solidFill>
                  <a:srgbClr val="FFFFFF"/>
                </a:solidFill>
                <a:ea typeface="Arial Unicode MS" charset="0"/>
                <a:cs typeface="Arial Unicode MS" charset="0"/>
              </a:rPr>
              <a:t>Sand 11, Ladomat, Kolossale Jugend, etc</a:t>
            </a:r>
          </a:p>
        </p:txBody>
      </p:sp>
      <p:sp>
        <p:nvSpPr>
          <p:cNvPr id="9226" name="Rectangle 10"/>
          <p:cNvSpPr>
            <a:spLocks noChangeArrowheads="1"/>
          </p:cNvSpPr>
          <p:nvPr/>
        </p:nvSpPr>
        <p:spPr bwMode="auto">
          <a:xfrm>
            <a:off x="1905000" y="4095750"/>
            <a:ext cx="5638800" cy="276999"/>
          </a:xfrm>
          <a:prstGeom prst="rect">
            <a:avLst/>
          </a:prstGeom>
          <a:noFill/>
          <a:ln w="9525">
            <a:noFill/>
            <a:round/>
            <a:headEnd/>
            <a:tailEnd/>
          </a:ln>
          <a:effectLst/>
        </p:spPr>
        <p:txBody>
          <a:bodyPr wrap="square" lIns="0" tIns="0" rIns="0" bIns="0">
            <a:prstTxWarp prst="textNoShape">
              <a:avLst/>
            </a:prstTxWarp>
            <a:spAutoFit/>
          </a:bodyPr>
          <a:lstStyle/>
          <a:p>
            <a:pPr algn="ctr" hangingPunct="1">
              <a:lnSpc>
                <a:spcPct val="100000"/>
              </a:lnSpc>
              <a:spcBef>
                <a:spcPts val="300"/>
              </a:spcBef>
              <a:tabLst>
                <a:tab pos="723900" algn="l"/>
                <a:tab pos="1447800" algn="l"/>
                <a:tab pos="2171700" algn="l"/>
              </a:tabLst>
            </a:pPr>
            <a:r>
              <a:rPr lang="de-DE" b="1" dirty="0">
                <a:solidFill>
                  <a:srgbClr val="E55A00"/>
                </a:solidFill>
                <a:ea typeface="Arial Unicode MS" charset="0"/>
                <a:cs typeface="Arial Unicode MS" charset="0"/>
              </a:rPr>
              <a:t>Erneuerbare </a:t>
            </a:r>
            <a:r>
              <a:rPr lang="de-DE" b="1" dirty="0" smtClean="0">
                <a:solidFill>
                  <a:srgbClr val="E55A00"/>
                </a:solidFill>
                <a:ea typeface="Arial Unicode MS" charset="0"/>
                <a:cs typeface="Arial Unicode MS" charset="0"/>
              </a:rPr>
              <a:t>Energien – </a:t>
            </a:r>
            <a:r>
              <a:rPr lang="de-DE" b="1" dirty="0" err="1" smtClean="0">
                <a:solidFill>
                  <a:srgbClr val="E55A00"/>
                </a:solidFill>
                <a:ea typeface="Arial Unicode MS" charset="0"/>
                <a:cs typeface="Arial Unicode MS" charset="0"/>
              </a:rPr>
              <a:t>Renewable</a:t>
            </a:r>
            <a:r>
              <a:rPr lang="de-DE" b="1" dirty="0" smtClean="0">
                <a:solidFill>
                  <a:srgbClr val="E55A00"/>
                </a:solidFill>
                <a:ea typeface="Arial Unicode MS" charset="0"/>
                <a:cs typeface="Arial Unicode MS" charset="0"/>
              </a:rPr>
              <a:t> </a:t>
            </a:r>
            <a:r>
              <a:rPr lang="de-DE" b="1" dirty="0" err="1" smtClean="0">
                <a:solidFill>
                  <a:srgbClr val="E55A00"/>
                </a:solidFill>
                <a:ea typeface="Arial Unicode MS" charset="0"/>
                <a:cs typeface="Arial Unicode MS" charset="0"/>
              </a:rPr>
              <a:t>Energies</a:t>
            </a:r>
            <a:endParaRPr lang="de-DE" b="1" dirty="0">
              <a:solidFill>
                <a:srgbClr val="E55A00"/>
              </a:solidFill>
              <a:ea typeface="Arial Unicode MS" charset="0"/>
              <a:cs typeface="Arial Unicode MS" charset="0"/>
            </a:endParaRPr>
          </a:p>
        </p:txBody>
      </p:sp>
      <p:sp>
        <p:nvSpPr>
          <p:cNvPr id="9227" name="AutoShape 11"/>
          <p:cNvSpPr>
            <a:spLocks noChangeArrowheads="1"/>
          </p:cNvSpPr>
          <p:nvPr/>
        </p:nvSpPr>
        <p:spPr bwMode="auto">
          <a:xfrm>
            <a:off x="6819900" y="1317625"/>
            <a:ext cx="1689100" cy="458788"/>
          </a:xfrm>
          <a:prstGeom prst="roundRect">
            <a:avLst>
              <a:gd name="adj" fmla="val 16667"/>
            </a:avLst>
          </a:prstGeom>
          <a:solidFill>
            <a:srgbClr val="798200"/>
          </a:solidFill>
          <a:ln w="9360">
            <a:solidFill>
              <a:srgbClr val="798200"/>
            </a:solidFill>
            <a:round/>
            <a:headEnd/>
            <a:tailEnd/>
          </a:ln>
          <a:effectLst/>
        </p:spPr>
        <p:txBody>
          <a:bodyPr lIns="36000" rIns="36000" anchor="ctr">
            <a:prstTxWarp prst="textNoShape">
              <a:avLst/>
            </a:prstTxWarp>
          </a:bodyPr>
          <a:lstStyle/>
          <a:p>
            <a:pPr algn="ctr" hangingPunct="1">
              <a:lnSpc>
                <a:spcPct val="100000"/>
              </a:lnSpc>
              <a:spcBef>
                <a:spcPts val="300"/>
              </a:spcBef>
              <a:tabLst>
                <a:tab pos="723900" algn="l"/>
                <a:tab pos="1447800" algn="l"/>
              </a:tabLst>
            </a:pPr>
            <a:r>
              <a:rPr lang="de-DE" sz="1000" dirty="0">
                <a:solidFill>
                  <a:srgbClr val="FFFFFF"/>
                </a:solidFill>
                <a:ea typeface="Arial Unicode MS" charset="0"/>
                <a:cs typeface="Arial Unicode MS" charset="0"/>
              </a:rPr>
              <a:t>Bürgermeister der Nacht; Krautzungen Kollektiv</a:t>
            </a:r>
          </a:p>
        </p:txBody>
      </p:sp>
      <p:grpSp>
        <p:nvGrpSpPr>
          <p:cNvPr id="9229" name="Group 13"/>
          <p:cNvGrpSpPr>
            <a:grpSpLocks/>
          </p:cNvGrpSpPr>
          <p:nvPr/>
        </p:nvGrpSpPr>
        <p:grpSpPr bwMode="auto">
          <a:xfrm>
            <a:off x="1473200" y="3303588"/>
            <a:ext cx="214313" cy="266700"/>
            <a:chOff x="928" y="2081"/>
            <a:chExt cx="135" cy="168"/>
          </a:xfrm>
        </p:grpSpPr>
        <p:sp>
          <p:nvSpPr>
            <p:cNvPr id="9230" name="Freeform 14"/>
            <p:cNvSpPr>
              <a:spLocks noChangeArrowheads="1"/>
            </p:cNvSpPr>
            <p:nvPr/>
          </p:nvSpPr>
          <p:spPr bwMode="auto">
            <a:xfrm>
              <a:off x="984" y="2081"/>
              <a:ext cx="78" cy="168"/>
            </a:xfrm>
            <a:custGeom>
              <a:avLst/>
              <a:gdLst>
                <a:gd name="G0" fmla="*/ 44 56 1"/>
                <a:gd name="G1" fmla="*/ G0 1 56"/>
                <a:gd name="G2" fmla="*/ 49 120 1"/>
                <a:gd name="G3" fmla="*/ G2 1 120"/>
                <a:gd name="G4" fmla="*/ 44 56 1"/>
                <a:gd name="G5" fmla="*/ G4 1 56"/>
                <a:gd name="G6" fmla="*/ 49 120 1"/>
                <a:gd name="G7" fmla="*/ G6 1 120"/>
                <a:gd name="G8" fmla="*/ 40 56 1"/>
                <a:gd name="G9" fmla="*/ G8 1 56"/>
                <a:gd name="G10" fmla="*/ 47 120 1"/>
                <a:gd name="G11" fmla="*/ G10 1 120"/>
                <a:gd name="G12" fmla="*/ 24 56 1"/>
                <a:gd name="G13" fmla="*/ G12 1 56"/>
                <a:gd name="G14" fmla="*/ 14 120 1"/>
                <a:gd name="G15" fmla="*/ G14 1 120"/>
                <a:gd name="G16" fmla="*/ 24 56 1"/>
                <a:gd name="G17" fmla="*/ G16 1 56"/>
                <a:gd name="G18" fmla="*/ 13 120 1"/>
                <a:gd name="G19" fmla="*/ G18 1 120"/>
                <a:gd name="G20" fmla="*/ 13 56 1"/>
                <a:gd name="G21" fmla="*/ G20 1 56"/>
                <a:gd name="G22" fmla="*/ 120 1 120"/>
                <a:gd name="G23" fmla="*/ 56 1 56"/>
                <a:gd name="G24" fmla="*/ 10 120 1"/>
                <a:gd name="G25" fmla="*/ G24 1 120"/>
                <a:gd name="G26" fmla="*/ 7 56 1"/>
                <a:gd name="G27" fmla="*/ G26 1 56"/>
                <a:gd name="G28" fmla="*/ 46 120 1"/>
                <a:gd name="G29" fmla="*/ G28 1 120"/>
                <a:gd name="G30" fmla="*/ 7 56 1"/>
                <a:gd name="G31" fmla="*/ G30 1 56"/>
                <a:gd name="G32" fmla="*/ 46 120 1"/>
                <a:gd name="G33" fmla="*/ G32 1 120"/>
                <a:gd name="G34" fmla="*/ 9 56 1"/>
                <a:gd name="G35" fmla="*/ G34 1 56"/>
                <a:gd name="G36" fmla="*/ 53 120 1"/>
                <a:gd name="G37" fmla="*/ G36 1 120"/>
                <a:gd name="G38" fmla="*/ 6 56 1"/>
                <a:gd name="G39" fmla="*/ G38 1 56"/>
                <a:gd name="G40" fmla="*/ 61 120 1"/>
                <a:gd name="G41" fmla="*/ G40 1 120"/>
                <a:gd name="G42" fmla="*/ 15 56 1"/>
                <a:gd name="G43" fmla="*/ G42 1 56"/>
                <a:gd name="G44" fmla="*/ 73 120 1"/>
                <a:gd name="G45" fmla="*/ G44 1 120"/>
                <a:gd name="G46" fmla="*/ 10 56 1"/>
                <a:gd name="G47" fmla="*/ G46 1 56"/>
                <a:gd name="G48" fmla="*/ 83 120 1"/>
                <a:gd name="G49" fmla="*/ G48 1 120"/>
                <a:gd name="G50" fmla="*/ 15 56 1"/>
                <a:gd name="G51" fmla="*/ G50 1 56"/>
                <a:gd name="G52" fmla="*/ 93 120 1"/>
                <a:gd name="G53" fmla="*/ G52 1 120"/>
                <a:gd name="G54" fmla="*/ 3 56 1"/>
                <a:gd name="G55" fmla="*/ G54 1 56"/>
                <a:gd name="G56" fmla="*/ 105 120 1"/>
                <a:gd name="G57" fmla="*/ G56 1 120"/>
                <a:gd name="G58" fmla="*/ 6 56 1"/>
                <a:gd name="G59" fmla="*/ G58 1 56"/>
                <a:gd name="G60" fmla="*/ 113 120 1"/>
                <a:gd name="G61" fmla="*/ G60 1 120"/>
                <a:gd name="G62" fmla="*/ 3 56 1"/>
                <a:gd name="G63" fmla="*/ G62 1 56"/>
                <a:gd name="G64" fmla="*/ 120 120 1"/>
                <a:gd name="G65" fmla="*/ G64 1 120"/>
                <a:gd name="G66" fmla="*/ 32 56 1"/>
                <a:gd name="G67" fmla="*/ G66 1 56"/>
                <a:gd name="G68" fmla="*/ 120 120 1"/>
                <a:gd name="G69" fmla="*/ G68 1 120"/>
                <a:gd name="G70" fmla="*/ 56 56 1"/>
                <a:gd name="G71" fmla="*/ G70 1 56"/>
                <a:gd name="G72" fmla="*/ 96 120 1"/>
                <a:gd name="G73" fmla="*/ G72 1 120"/>
                <a:gd name="G74" fmla="*/ 56 56 1"/>
                <a:gd name="G75" fmla="*/ G74 1 56"/>
                <a:gd name="G76" fmla="*/ 70 120 1"/>
                <a:gd name="G77" fmla="*/ G76 1 120"/>
                <a:gd name="G78" fmla="*/ 44 56 1"/>
                <a:gd name="G79" fmla="*/ G78 1 56"/>
                <a:gd name="G80" fmla="*/ 49 120 1"/>
                <a:gd name="G81" fmla="*/ G80 1 120"/>
                <a:gd name="G82" fmla="+- 56 0 0"/>
                <a:gd name="G83" fmla="+- 120 0 0"/>
              </a:gdLst>
              <a:ahLst/>
              <a:cxnLst>
                <a:cxn ang="0">
                  <a:pos x="44" y="49"/>
                </a:cxn>
                <a:cxn ang="0">
                  <a:pos x="44" y="49"/>
                </a:cxn>
                <a:cxn ang="0">
                  <a:pos x="40" y="47"/>
                </a:cxn>
                <a:cxn ang="0">
                  <a:pos x="24" y="14"/>
                </a:cxn>
                <a:cxn ang="0">
                  <a:pos x="24" y="13"/>
                </a:cxn>
                <a:cxn ang="0">
                  <a:pos x="13" y="1"/>
                </a:cxn>
                <a:cxn ang="0">
                  <a:pos x="1" y="10"/>
                </a:cxn>
                <a:cxn ang="0">
                  <a:pos x="7" y="46"/>
                </a:cxn>
                <a:cxn ang="0">
                  <a:pos x="7" y="46"/>
                </a:cxn>
                <a:cxn ang="0">
                  <a:pos x="9" y="53"/>
                </a:cxn>
                <a:cxn ang="0">
                  <a:pos x="6" y="61"/>
                </a:cxn>
                <a:cxn ang="0">
                  <a:pos x="15" y="73"/>
                </a:cxn>
                <a:cxn ang="0">
                  <a:pos x="10" y="83"/>
                </a:cxn>
                <a:cxn ang="0">
                  <a:pos x="15" y="93"/>
                </a:cxn>
                <a:cxn ang="0">
                  <a:pos x="3" y="105"/>
                </a:cxn>
                <a:cxn ang="0">
                  <a:pos x="6" y="113"/>
                </a:cxn>
                <a:cxn ang="0">
                  <a:pos x="3" y="120"/>
                </a:cxn>
                <a:cxn ang="0">
                  <a:pos x="32" y="120"/>
                </a:cxn>
                <a:cxn ang="0">
                  <a:pos x="56" y="96"/>
                </a:cxn>
                <a:cxn ang="0">
                  <a:pos x="56" y="70"/>
                </a:cxn>
                <a:cxn ang="0">
                  <a:pos x="44" y="49"/>
                </a:cxn>
              </a:cxnLst>
              <a:rect l="0" t="0" r="r" b="b"/>
              <a:pathLst>
                <a:path w="56" h="120">
                  <a:moveTo>
                    <a:pt x="44" y="49"/>
                  </a:moveTo>
                  <a:cubicBezTo>
                    <a:pt x="44" y="49"/>
                    <a:pt x="44" y="49"/>
                    <a:pt x="44" y="49"/>
                  </a:cubicBezTo>
                  <a:cubicBezTo>
                    <a:pt x="43" y="48"/>
                    <a:pt x="41" y="48"/>
                    <a:pt x="40" y="47"/>
                  </a:cubicBezTo>
                  <a:cubicBezTo>
                    <a:pt x="24" y="40"/>
                    <a:pt x="24" y="15"/>
                    <a:pt x="24" y="14"/>
                  </a:cubicBezTo>
                  <a:cubicBezTo>
                    <a:pt x="24" y="13"/>
                    <a:pt x="24" y="13"/>
                    <a:pt x="24" y="13"/>
                  </a:cubicBezTo>
                  <a:cubicBezTo>
                    <a:pt x="24" y="7"/>
                    <a:pt x="20" y="1"/>
                    <a:pt x="13" y="1"/>
                  </a:cubicBezTo>
                  <a:cubicBezTo>
                    <a:pt x="7" y="0"/>
                    <a:pt x="2" y="4"/>
                    <a:pt x="1" y="10"/>
                  </a:cubicBezTo>
                  <a:cubicBezTo>
                    <a:pt x="0" y="13"/>
                    <a:pt x="0" y="30"/>
                    <a:pt x="7" y="46"/>
                  </a:cubicBezTo>
                  <a:cubicBezTo>
                    <a:pt x="7" y="46"/>
                    <a:pt x="7" y="46"/>
                    <a:pt x="7" y="46"/>
                  </a:cubicBezTo>
                  <a:cubicBezTo>
                    <a:pt x="9" y="48"/>
                    <a:pt x="9" y="50"/>
                    <a:pt x="9" y="53"/>
                  </a:cubicBezTo>
                  <a:cubicBezTo>
                    <a:pt x="9" y="56"/>
                    <a:pt x="8" y="59"/>
                    <a:pt x="6" y="61"/>
                  </a:cubicBezTo>
                  <a:cubicBezTo>
                    <a:pt x="12" y="62"/>
                    <a:pt x="15" y="66"/>
                    <a:pt x="15" y="73"/>
                  </a:cubicBezTo>
                  <a:cubicBezTo>
                    <a:pt x="15" y="77"/>
                    <a:pt x="13" y="81"/>
                    <a:pt x="10" y="83"/>
                  </a:cubicBezTo>
                  <a:cubicBezTo>
                    <a:pt x="13" y="85"/>
                    <a:pt x="15" y="89"/>
                    <a:pt x="15" y="93"/>
                  </a:cubicBezTo>
                  <a:cubicBezTo>
                    <a:pt x="15" y="99"/>
                    <a:pt x="10" y="105"/>
                    <a:pt x="3" y="105"/>
                  </a:cubicBezTo>
                  <a:cubicBezTo>
                    <a:pt x="5" y="107"/>
                    <a:pt x="6" y="109"/>
                    <a:pt x="6" y="113"/>
                  </a:cubicBezTo>
                  <a:cubicBezTo>
                    <a:pt x="6" y="116"/>
                    <a:pt x="5" y="118"/>
                    <a:pt x="3" y="120"/>
                  </a:cubicBezTo>
                  <a:cubicBezTo>
                    <a:pt x="32" y="120"/>
                    <a:pt x="32" y="120"/>
                    <a:pt x="32" y="120"/>
                  </a:cubicBezTo>
                  <a:cubicBezTo>
                    <a:pt x="45" y="120"/>
                    <a:pt x="56" y="110"/>
                    <a:pt x="56" y="96"/>
                  </a:cubicBezTo>
                  <a:cubicBezTo>
                    <a:pt x="56" y="70"/>
                    <a:pt x="56" y="70"/>
                    <a:pt x="56" y="70"/>
                  </a:cubicBezTo>
                  <a:cubicBezTo>
                    <a:pt x="56" y="61"/>
                    <a:pt x="51" y="53"/>
                    <a:pt x="44" y="49"/>
                  </a:cubicBezTo>
                  <a:close/>
                </a:path>
              </a:pathLst>
            </a:custGeom>
            <a:noFill/>
            <a:ln w="9525">
              <a:noFill/>
              <a:round/>
              <a:headEnd/>
              <a:tailEnd/>
            </a:ln>
            <a:effectLst/>
          </p:spPr>
          <p:txBody>
            <a:bodyPr wrap="none" anchor="ctr">
              <a:prstTxWarp prst="textNoShape">
                <a:avLst/>
              </a:prstTxWarp>
            </a:bodyPr>
            <a:lstStyle/>
            <a:p>
              <a:endParaRPr lang="de-CH"/>
            </a:p>
          </p:txBody>
        </p:sp>
        <p:sp>
          <p:nvSpPr>
            <p:cNvPr id="9231" name="Freeform 15"/>
            <p:cNvSpPr>
              <a:spLocks noChangeArrowheads="1"/>
            </p:cNvSpPr>
            <p:nvPr/>
          </p:nvSpPr>
          <p:spPr bwMode="auto">
            <a:xfrm>
              <a:off x="948" y="2230"/>
              <a:ext cx="38" cy="20"/>
            </a:xfrm>
            <a:custGeom>
              <a:avLst/>
              <a:gdLst>
                <a:gd name="G0" fmla="*/ 20 28 1"/>
                <a:gd name="G1" fmla="*/ G0 1 28"/>
                <a:gd name="G2" fmla="*/ 1 0 51712"/>
                <a:gd name="G3" fmla="*/ G2 15 1"/>
                <a:gd name="G4" fmla="*/ G3 1 15"/>
                <a:gd name="G5" fmla="*/ 8 28 1"/>
                <a:gd name="G6" fmla="*/ G5 1 28"/>
                <a:gd name="G7" fmla="*/ 1 0 51712"/>
                <a:gd name="G8" fmla="*/ G7 15 1"/>
                <a:gd name="G9" fmla="*/ G8 1 15"/>
                <a:gd name="G10" fmla="*/ 1 0 51712"/>
                <a:gd name="G11" fmla="*/ G10 28 1"/>
                <a:gd name="G12" fmla="*/ G11 1 28"/>
                <a:gd name="G13" fmla="*/ 8 15 1"/>
                <a:gd name="G14" fmla="*/ G13 1 15"/>
                <a:gd name="G15" fmla="*/ 8 28 1"/>
                <a:gd name="G16" fmla="*/ G15 1 28"/>
                <a:gd name="G17" fmla="*/ 15 15 1"/>
                <a:gd name="G18" fmla="*/ G17 1 15"/>
                <a:gd name="G19" fmla="*/ 16 28 1"/>
                <a:gd name="G20" fmla="*/ G19 1 28"/>
                <a:gd name="G21" fmla="*/ 15 15 1"/>
                <a:gd name="G22" fmla="*/ G21 1 15"/>
                <a:gd name="G23" fmla="*/ 20 28 1"/>
                <a:gd name="G24" fmla="*/ G23 1 28"/>
                <a:gd name="G25" fmla="*/ 15 15 1"/>
                <a:gd name="G26" fmla="*/ G25 1 15"/>
                <a:gd name="G27" fmla="*/ 28 28 1"/>
                <a:gd name="G28" fmla="*/ G27 1 28"/>
                <a:gd name="G29" fmla="*/ 8 15 1"/>
                <a:gd name="G30" fmla="*/ G29 1 15"/>
                <a:gd name="G31" fmla="*/ 20 28 1"/>
                <a:gd name="G32" fmla="*/ G31 1 28"/>
                <a:gd name="G33" fmla="*/ 1 0 51712"/>
                <a:gd name="G34" fmla="*/ G33 15 1"/>
                <a:gd name="G35" fmla="*/ G34 1 15"/>
                <a:gd name="G36" fmla="+- 28 0 0"/>
                <a:gd name="G37" fmla="+- 15 0 0"/>
              </a:gdLst>
              <a:ahLst/>
              <a:cxnLst>
                <a:cxn ang="0">
                  <a:pos x="20" y="0"/>
                </a:cxn>
                <a:cxn ang="0">
                  <a:pos x="8" y="0"/>
                </a:cxn>
                <a:cxn ang="0">
                  <a:pos x="0" y="8"/>
                </a:cxn>
                <a:cxn ang="0">
                  <a:pos x="8" y="15"/>
                </a:cxn>
                <a:cxn ang="0">
                  <a:pos x="16" y="15"/>
                </a:cxn>
                <a:cxn ang="0">
                  <a:pos x="20" y="15"/>
                </a:cxn>
                <a:cxn ang="0">
                  <a:pos x="28" y="8"/>
                </a:cxn>
                <a:cxn ang="0">
                  <a:pos x="20" y="0"/>
                </a:cxn>
              </a:cxnLst>
              <a:rect l="0" t="0" r="r" b="b"/>
              <a:pathLst>
                <a:path w="28" h="15">
                  <a:moveTo>
                    <a:pt x="20" y="0"/>
                  </a:moveTo>
                  <a:cubicBezTo>
                    <a:pt x="8" y="0"/>
                    <a:pt x="8" y="0"/>
                    <a:pt x="8" y="0"/>
                  </a:cubicBezTo>
                  <a:cubicBezTo>
                    <a:pt x="3" y="0"/>
                    <a:pt x="0" y="3"/>
                    <a:pt x="0" y="8"/>
                  </a:cubicBezTo>
                  <a:cubicBezTo>
                    <a:pt x="0" y="12"/>
                    <a:pt x="3" y="15"/>
                    <a:pt x="8" y="15"/>
                  </a:cubicBezTo>
                  <a:cubicBezTo>
                    <a:pt x="16" y="15"/>
                    <a:pt x="16" y="15"/>
                    <a:pt x="16" y="15"/>
                  </a:cubicBezTo>
                  <a:cubicBezTo>
                    <a:pt x="20" y="15"/>
                    <a:pt x="20" y="15"/>
                    <a:pt x="20" y="15"/>
                  </a:cubicBezTo>
                  <a:cubicBezTo>
                    <a:pt x="25" y="15"/>
                    <a:pt x="28" y="12"/>
                    <a:pt x="28" y="8"/>
                  </a:cubicBezTo>
                  <a:cubicBezTo>
                    <a:pt x="28" y="3"/>
                    <a:pt x="25" y="0"/>
                    <a:pt x="20" y="0"/>
                  </a:cubicBezTo>
                  <a:close/>
                </a:path>
              </a:pathLst>
            </a:custGeom>
            <a:noFill/>
            <a:ln w="9525">
              <a:noFill/>
              <a:round/>
              <a:headEnd/>
              <a:tailEnd/>
            </a:ln>
            <a:effectLst/>
          </p:spPr>
          <p:txBody>
            <a:bodyPr wrap="none" anchor="ctr">
              <a:prstTxWarp prst="textNoShape">
                <a:avLst/>
              </a:prstTxWarp>
            </a:bodyPr>
            <a:lstStyle/>
            <a:p>
              <a:endParaRPr lang="de-CH"/>
            </a:p>
          </p:txBody>
        </p:sp>
        <p:sp>
          <p:nvSpPr>
            <p:cNvPr id="9232" name="Freeform 16"/>
            <p:cNvSpPr>
              <a:spLocks noChangeArrowheads="1"/>
            </p:cNvSpPr>
            <p:nvPr/>
          </p:nvSpPr>
          <p:spPr bwMode="auto">
            <a:xfrm>
              <a:off x="928" y="2201"/>
              <a:ext cx="71" cy="21"/>
            </a:xfrm>
            <a:custGeom>
              <a:avLst/>
              <a:gdLst>
                <a:gd name="G0" fmla="*/ 34 51 1"/>
                <a:gd name="G1" fmla="*/ G0 1 51"/>
                <a:gd name="G2" fmla="*/ 16 16 1"/>
                <a:gd name="G3" fmla="*/ G2 1 16"/>
                <a:gd name="G4" fmla="*/ 43 51 1"/>
                <a:gd name="G5" fmla="*/ G4 1 51"/>
                <a:gd name="G6" fmla="*/ 16 16 1"/>
                <a:gd name="G7" fmla="*/ G6 1 16"/>
                <a:gd name="G8" fmla="*/ 51 51 1"/>
                <a:gd name="G9" fmla="*/ G8 1 51"/>
                <a:gd name="G10" fmla="*/ 8 16 1"/>
                <a:gd name="G11" fmla="*/ G10 1 16"/>
                <a:gd name="G12" fmla="*/ 43 51 1"/>
                <a:gd name="G13" fmla="*/ G12 1 51"/>
                <a:gd name="G14" fmla="*/ 1 0 51712"/>
                <a:gd name="G15" fmla="*/ G14 16 1"/>
                <a:gd name="G16" fmla="*/ G15 1 16"/>
                <a:gd name="G17" fmla="*/ 8 51 1"/>
                <a:gd name="G18" fmla="*/ G17 1 51"/>
                <a:gd name="G19" fmla="*/ 1 0 51712"/>
                <a:gd name="G20" fmla="*/ G19 16 1"/>
                <a:gd name="G21" fmla="*/ G20 1 16"/>
                <a:gd name="G22" fmla="*/ 8 51 1"/>
                <a:gd name="G23" fmla="*/ G22 1 51"/>
                <a:gd name="G24" fmla="*/ 1 0 51712"/>
                <a:gd name="G25" fmla="*/ G24 16 1"/>
                <a:gd name="G26" fmla="*/ G25 1 16"/>
                <a:gd name="G27" fmla="*/ 1 0 51712"/>
                <a:gd name="G28" fmla="*/ G27 51 1"/>
                <a:gd name="G29" fmla="*/ G28 1 51"/>
                <a:gd name="G30" fmla="*/ 8 16 1"/>
                <a:gd name="G31" fmla="*/ G30 1 16"/>
                <a:gd name="G32" fmla="*/ 8 51 1"/>
                <a:gd name="G33" fmla="*/ G32 1 51"/>
                <a:gd name="G34" fmla="*/ 16 16 1"/>
                <a:gd name="G35" fmla="*/ G34 1 16"/>
                <a:gd name="G36" fmla="*/ 22 51 1"/>
                <a:gd name="G37" fmla="*/ G36 1 51"/>
                <a:gd name="G38" fmla="*/ 16 16 1"/>
                <a:gd name="G39" fmla="*/ G38 1 16"/>
                <a:gd name="G40" fmla="*/ 34 51 1"/>
                <a:gd name="G41" fmla="*/ G40 1 51"/>
                <a:gd name="G42" fmla="*/ 16 16 1"/>
                <a:gd name="G43" fmla="*/ G42 1 16"/>
                <a:gd name="G44" fmla="+- 51 0 0"/>
                <a:gd name="G45" fmla="+- 16 0 0"/>
              </a:gdLst>
              <a:ahLst/>
              <a:cxnLst>
                <a:cxn ang="0">
                  <a:pos x="34" y="16"/>
                </a:cxn>
                <a:cxn ang="0">
                  <a:pos x="43" y="16"/>
                </a:cxn>
                <a:cxn ang="0">
                  <a:pos x="51" y="8"/>
                </a:cxn>
                <a:cxn ang="0">
                  <a:pos x="43" y="0"/>
                </a:cxn>
                <a:cxn ang="0">
                  <a:pos x="8" y="0"/>
                </a:cxn>
                <a:cxn ang="0">
                  <a:pos x="8" y="0"/>
                </a:cxn>
                <a:cxn ang="0">
                  <a:pos x="0" y="8"/>
                </a:cxn>
                <a:cxn ang="0">
                  <a:pos x="8" y="16"/>
                </a:cxn>
                <a:cxn ang="0">
                  <a:pos x="22" y="16"/>
                </a:cxn>
                <a:cxn ang="0">
                  <a:pos x="34" y="16"/>
                </a:cxn>
              </a:cxnLst>
              <a:rect l="0" t="0" r="r" b="b"/>
              <a:pathLst>
                <a:path w="51" h="16">
                  <a:moveTo>
                    <a:pt x="34" y="16"/>
                  </a:moveTo>
                  <a:cubicBezTo>
                    <a:pt x="43" y="16"/>
                    <a:pt x="43" y="16"/>
                    <a:pt x="43" y="16"/>
                  </a:cubicBezTo>
                  <a:cubicBezTo>
                    <a:pt x="48" y="16"/>
                    <a:pt x="51" y="12"/>
                    <a:pt x="51" y="8"/>
                  </a:cubicBezTo>
                  <a:cubicBezTo>
                    <a:pt x="51" y="3"/>
                    <a:pt x="48" y="0"/>
                    <a:pt x="43" y="0"/>
                  </a:cubicBezTo>
                  <a:cubicBezTo>
                    <a:pt x="8" y="0"/>
                    <a:pt x="8" y="0"/>
                    <a:pt x="8" y="0"/>
                  </a:cubicBezTo>
                  <a:cubicBezTo>
                    <a:pt x="8" y="0"/>
                    <a:pt x="8" y="0"/>
                    <a:pt x="8" y="0"/>
                  </a:cubicBezTo>
                  <a:cubicBezTo>
                    <a:pt x="4" y="0"/>
                    <a:pt x="0" y="3"/>
                    <a:pt x="0" y="8"/>
                  </a:cubicBezTo>
                  <a:cubicBezTo>
                    <a:pt x="0" y="12"/>
                    <a:pt x="4" y="16"/>
                    <a:pt x="8" y="16"/>
                  </a:cubicBezTo>
                  <a:cubicBezTo>
                    <a:pt x="22" y="16"/>
                    <a:pt x="22" y="16"/>
                    <a:pt x="22" y="16"/>
                  </a:cubicBezTo>
                  <a:lnTo>
                    <a:pt x="34" y="16"/>
                  </a:lnTo>
                  <a:close/>
                </a:path>
              </a:pathLst>
            </a:custGeom>
            <a:noFill/>
            <a:ln w="9525">
              <a:noFill/>
              <a:round/>
              <a:headEnd/>
              <a:tailEnd/>
            </a:ln>
            <a:effectLst/>
          </p:spPr>
          <p:txBody>
            <a:bodyPr wrap="none" anchor="ctr">
              <a:prstTxWarp prst="textNoShape">
                <a:avLst/>
              </a:prstTxWarp>
            </a:bodyPr>
            <a:lstStyle/>
            <a:p>
              <a:endParaRPr lang="de-CH"/>
            </a:p>
          </p:txBody>
        </p:sp>
        <p:sp>
          <p:nvSpPr>
            <p:cNvPr id="9233" name="Freeform 17"/>
            <p:cNvSpPr>
              <a:spLocks noChangeArrowheads="1"/>
            </p:cNvSpPr>
            <p:nvPr/>
          </p:nvSpPr>
          <p:spPr bwMode="auto">
            <a:xfrm>
              <a:off x="928" y="2173"/>
              <a:ext cx="71" cy="21"/>
            </a:xfrm>
            <a:custGeom>
              <a:avLst/>
              <a:gdLst>
                <a:gd name="G0" fmla="*/ 8 51 1"/>
                <a:gd name="G1" fmla="*/ G0 1 51"/>
                <a:gd name="G2" fmla="*/ 16 16 1"/>
                <a:gd name="G3" fmla="*/ G2 1 16"/>
                <a:gd name="G4" fmla="*/ 43 51 1"/>
                <a:gd name="G5" fmla="*/ G4 1 51"/>
                <a:gd name="G6" fmla="*/ 16 16 1"/>
                <a:gd name="G7" fmla="*/ G6 1 16"/>
                <a:gd name="G8" fmla="*/ 43 51 1"/>
                <a:gd name="G9" fmla="*/ G8 1 51"/>
                <a:gd name="G10" fmla="*/ 16 16 1"/>
                <a:gd name="G11" fmla="*/ G10 1 16"/>
                <a:gd name="G12" fmla="*/ 51 51 1"/>
                <a:gd name="G13" fmla="*/ G12 1 51"/>
                <a:gd name="G14" fmla="*/ 8 16 1"/>
                <a:gd name="G15" fmla="*/ G14 1 16"/>
                <a:gd name="G16" fmla="*/ 45 51 1"/>
                <a:gd name="G17" fmla="*/ G16 1 51"/>
                <a:gd name="G18" fmla="*/ 1 0 51712"/>
                <a:gd name="G19" fmla="*/ G18 16 1"/>
                <a:gd name="G20" fmla="*/ G19 1 16"/>
                <a:gd name="G21" fmla="*/ 43 51 1"/>
                <a:gd name="G22" fmla="*/ G21 1 51"/>
                <a:gd name="G23" fmla="*/ 1 0 51712"/>
                <a:gd name="G24" fmla="*/ G23 16 1"/>
                <a:gd name="G25" fmla="*/ G24 1 16"/>
                <a:gd name="G26" fmla="*/ 38 51 1"/>
                <a:gd name="G27" fmla="*/ G26 1 51"/>
                <a:gd name="G28" fmla="*/ 1 0 51712"/>
                <a:gd name="G29" fmla="*/ G28 16 1"/>
                <a:gd name="G30" fmla="*/ G29 1 16"/>
                <a:gd name="G31" fmla="*/ 17 51 1"/>
                <a:gd name="G32" fmla="*/ G31 1 51"/>
                <a:gd name="G33" fmla="*/ 1 0 51712"/>
                <a:gd name="G34" fmla="*/ G33 16 1"/>
                <a:gd name="G35" fmla="*/ G34 1 16"/>
                <a:gd name="G36" fmla="*/ 8 51 1"/>
                <a:gd name="G37" fmla="*/ G36 1 51"/>
                <a:gd name="G38" fmla="*/ 1 0 51712"/>
                <a:gd name="G39" fmla="*/ G38 16 1"/>
                <a:gd name="G40" fmla="*/ G39 1 16"/>
                <a:gd name="G41" fmla="*/ 1 0 51712"/>
                <a:gd name="G42" fmla="*/ G41 51 1"/>
                <a:gd name="G43" fmla="*/ G42 1 51"/>
                <a:gd name="G44" fmla="*/ 8 16 1"/>
                <a:gd name="G45" fmla="*/ G44 1 16"/>
                <a:gd name="G46" fmla="*/ 8 51 1"/>
                <a:gd name="G47" fmla="*/ G46 1 51"/>
                <a:gd name="G48" fmla="*/ 16 16 1"/>
                <a:gd name="G49" fmla="*/ G48 1 16"/>
                <a:gd name="G50" fmla="+- 51 0 0"/>
                <a:gd name="G51" fmla="+- 16 0 0"/>
              </a:gdLst>
              <a:ahLst/>
              <a:cxnLst>
                <a:cxn ang="0">
                  <a:pos x="8" y="16"/>
                </a:cxn>
                <a:cxn ang="0">
                  <a:pos x="43" y="16"/>
                </a:cxn>
                <a:cxn ang="0">
                  <a:pos x="43" y="16"/>
                </a:cxn>
                <a:cxn ang="0">
                  <a:pos x="51" y="8"/>
                </a:cxn>
                <a:cxn ang="0">
                  <a:pos x="45" y="0"/>
                </a:cxn>
                <a:cxn ang="0">
                  <a:pos x="43" y="0"/>
                </a:cxn>
                <a:cxn ang="0">
                  <a:pos x="38" y="0"/>
                </a:cxn>
                <a:cxn ang="0">
                  <a:pos x="17" y="0"/>
                </a:cxn>
                <a:cxn ang="0">
                  <a:pos x="8" y="0"/>
                </a:cxn>
                <a:cxn ang="0">
                  <a:pos x="0" y="8"/>
                </a:cxn>
                <a:cxn ang="0">
                  <a:pos x="8" y="16"/>
                </a:cxn>
              </a:cxnLst>
              <a:rect l="0" t="0" r="r" b="b"/>
              <a:pathLst>
                <a:path w="51" h="16">
                  <a:moveTo>
                    <a:pt x="8" y="16"/>
                  </a:moveTo>
                  <a:cubicBezTo>
                    <a:pt x="43" y="16"/>
                    <a:pt x="43" y="16"/>
                    <a:pt x="43" y="16"/>
                  </a:cubicBezTo>
                  <a:cubicBezTo>
                    <a:pt x="43" y="16"/>
                    <a:pt x="43" y="16"/>
                    <a:pt x="43" y="16"/>
                  </a:cubicBezTo>
                  <a:cubicBezTo>
                    <a:pt x="48" y="16"/>
                    <a:pt x="51" y="12"/>
                    <a:pt x="51" y="8"/>
                  </a:cubicBezTo>
                  <a:cubicBezTo>
                    <a:pt x="51" y="3"/>
                    <a:pt x="49" y="0"/>
                    <a:pt x="45" y="0"/>
                  </a:cubicBezTo>
                  <a:cubicBezTo>
                    <a:pt x="43" y="0"/>
                    <a:pt x="43" y="0"/>
                    <a:pt x="43" y="0"/>
                  </a:cubicBezTo>
                  <a:cubicBezTo>
                    <a:pt x="38" y="0"/>
                    <a:pt x="38" y="0"/>
                    <a:pt x="38" y="0"/>
                  </a:cubicBezTo>
                  <a:cubicBezTo>
                    <a:pt x="17" y="0"/>
                    <a:pt x="17" y="0"/>
                    <a:pt x="17" y="0"/>
                  </a:cubicBezTo>
                  <a:cubicBezTo>
                    <a:pt x="8" y="0"/>
                    <a:pt x="8" y="0"/>
                    <a:pt x="8" y="0"/>
                  </a:cubicBezTo>
                  <a:cubicBezTo>
                    <a:pt x="4" y="0"/>
                    <a:pt x="0" y="3"/>
                    <a:pt x="0" y="8"/>
                  </a:cubicBezTo>
                  <a:cubicBezTo>
                    <a:pt x="0" y="12"/>
                    <a:pt x="4" y="16"/>
                    <a:pt x="8" y="16"/>
                  </a:cubicBezTo>
                  <a:close/>
                </a:path>
              </a:pathLst>
            </a:custGeom>
            <a:noFill/>
            <a:ln w="9525">
              <a:noFill/>
              <a:round/>
              <a:headEnd/>
              <a:tailEnd/>
            </a:ln>
            <a:effectLst/>
          </p:spPr>
          <p:txBody>
            <a:bodyPr wrap="none" anchor="ctr">
              <a:prstTxWarp prst="textNoShape">
                <a:avLst/>
              </a:prstTxWarp>
            </a:bodyPr>
            <a:lstStyle/>
            <a:p>
              <a:endParaRPr lang="de-CH"/>
            </a:p>
          </p:txBody>
        </p:sp>
        <p:sp>
          <p:nvSpPr>
            <p:cNvPr id="9234" name="Freeform 18"/>
            <p:cNvSpPr>
              <a:spLocks noChangeArrowheads="1"/>
            </p:cNvSpPr>
            <p:nvPr/>
          </p:nvSpPr>
          <p:spPr bwMode="auto">
            <a:xfrm>
              <a:off x="940" y="2145"/>
              <a:ext cx="50" cy="21"/>
            </a:xfrm>
            <a:custGeom>
              <a:avLst/>
              <a:gdLst>
                <a:gd name="G0" fmla="*/ 29 36 1"/>
                <a:gd name="G1" fmla="*/ G0 1 36"/>
                <a:gd name="G2" fmla="*/ 16 16 1"/>
                <a:gd name="G3" fmla="*/ G2 1 16"/>
                <a:gd name="G4" fmla="*/ 36 36 1"/>
                <a:gd name="G5" fmla="*/ G4 1 36"/>
                <a:gd name="G6" fmla="*/ 8 16 1"/>
                <a:gd name="G7" fmla="*/ G6 1 16"/>
                <a:gd name="G8" fmla="*/ 29 36 1"/>
                <a:gd name="G9" fmla="*/ G8 1 36"/>
                <a:gd name="G10" fmla="*/ 1 0 51712"/>
                <a:gd name="G11" fmla="*/ G10 16 1"/>
                <a:gd name="G12" fmla="*/ G11 1 16"/>
                <a:gd name="G13" fmla="*/ 8 36 1"/>
                <a:gd name="G14" fmla="*/ G13 1 36"/>
                <a:gd name="G15" fmla="*/ 1 0 51712"/>
                <a:gd name="G16" fmla="*/ G15 16 1"/>
                <a:gd name="G17" fmla="*/ G16 1 16"/>
                <a:gd name="G18" fmla="*/ 1 0 51712"/>
                <a:gd name="G19" fmla="*/ G18 36 1"/>
                <a:gd name="G20" fmla="*/ G19 1 36"/>
                <a:gd name="G21" fmla="*/ 8 16 1"/>
                <a:gd name="G22" fmla="*/ G21 1 16"/>
                <a:gd name="G23" fmla="*/ 8 36 1"/>
                <a:gd name="G24" fmla="*/ G23 1 36"/>
                <a:gd name="G25" fmla="*/ 16 16 1"/>
                <a:gd name="G26" fmla="*/ G25 1 16"/>
                <a:gd name="G27" fmla="*/ 29 36 1"/>
                <a:gd name="G28" fmla="*/ G27 1 36"/>
                <a:gd name="G29" fmla="*/ 16 16 1"/>
                <a:gd name="G30" fmla="*/ G29 1 16"/>
                <a:gd name="G31" fmla="+- 36 0 0"/>
                <a:gd name="G32" fmla="+- 16 0 0"/>
              </a:gdLst>
              <a:ahLst/>
              <a:cxnLst>
                <a:cxn ang="0">
                  <a:pos x="29" y="16"/>
                </a:cxn>
                <a:cxn ang="0">
                  <a:pos x="36" y="8"/>
                </a:cxn>
                <a:cxn ang="0">
                  <a:pos x="29" y="0"/>
                </a:cxn>
                <a:cxn ang="0">
                  <a:pos x="8" y="0"/>
                </a:cxn>
                <a:cxn ang="0">
                  <a:pos x="0" y="8"/>
                </a:cxn>
                <a:cxn ang="0">
                  <a:pos x="8" y="16"/>
                </a:cxn>
                <a:cxn ang="0">
                  <a:pos x="29" y="16"/>
                </a:cxn>
              </a:cxnLst>
              <a:rect l="0" t="0" r="r" b="b"/>
              <a:pathLst>
                <a:path w="36" h="16">
                  <a:moveTo>
                    <a:pt x="29" y="16"/>
                  </a:moveTo>
                  <a:cubicBezTo>
                    <a:pt x="33" y="16"/>
                    <a:pt x="36" y="12"/>
                    <a:pt x="36" y="8"/>
                  </a:cubicBezTo>
                  <a:cubicBezTo>
                    <a:pt x="36" y="4"/>
                    <a:pt x="33" y="0"/>
                    <a:pt x="29" y="0"/>
                  </a:cubicBezTo>
                  <a:cubicBezTo>
                    <a:pt x="8" y="0"/>
                    <a:pt x="8" y="0"/>
                    <a:pt x="8" y="0"/>
                  </a:cubicBezTo>
                  <a:cubicBezTo>
                    <a:pt x="4" y="0"/>
                    <a:pt x="0" y="4"/>
                    <a:pt x="0" y="8"/>
                  </a:cubicBezTo>
                  <a:cubicBezTo>
                    <a:pt x="0" y="12"/>
                    <a:pt x="4" y="16"/>
                    <a:pt x="8" y="16"/>
                  </a:cubicBezTo>
                  <a:lnTo>
                    <a:pt x="29" y="16"/>
                  </a:lnTo>
                  <a:close/>
                </a:path>
              </a:pathLst>
            </a:custGeom>
            <a:noFill/>
            <a:ln w="9525">
              <a:noFill/>
              <a:round/>
              <a:headEnd/>
              <a:tailEnd/>
            </a:ln>
            <a:effectLst/>
          </p:spPr>
          <p:txBody>
            <a:bodyPr wrap="none" anchor="ctr">
              <a:prstTxWarp prst="textNoShape">
                <a:avLst/>
              </a:prstTxWarp>
            </a:bodyPr>
            <a:lstStyle/>
            <a:p>
              <a:endParaRPr lang="de-CH"/>
            </a:p>
          </p:txBody>
        </p:sp>
      </p:grpSp>
      <p:sp>
        <p:nvSpPr>
          <p:cNvPr id="9235" name="Rectangle 19"/>
          <p:cNvSpPr>
            <a:spLocks noChangeArrowheads="1"/>
          </p:cNvSpPr>
          <p:nvPr/>
        </p:nvSpPr>
        <p:spPr bwMode="auto">
          <a:xfrm>
            <a:off x="3328988" y="2681288"/>
            <a:ext cx="2562225" cy="701675"/>
          </a:xfrm>
          <a:prstGeom prst="rect">
            <a:avLst/>
          </a:prstGeom>
          <a:solidFill>
            <a:srgbClr val="FFFFFF"/>
          </a:solidFill>
          <a:ln w="9360">
            <a:solidFill>
              <a:srgbClr val="595959"/>
            </a:solidFill>
            <a:round/>
            <a:headEnd/>
            <a:tailEnd/>
          </a:ln>
          <a:effectLst/>
        </p:spPr>
        <p:txBody>
          <a:bodyPr lIns="36000" tIns="36000" rIns="0" bIns="0" anchor="ctr">
            <a:prstTxWarp prst="textNoShape">
              <a:avLst/>
            </a:prstTxWarp>
          </a:bodyPr>
          <a:lstStyle/>
          <a:p>
            <a:r>
              <a:rPr sz="900" dirty="0" smtClean="0"/>
              <a:t>Intelligent party service no longer has the same impact and </a:t>
            </a:r>
            <a:r>
              <a:rPr lang="de-CH" sz="900" dirty="0" err="1" smtClean="0"/>
              <a:t>friction</a:t>
            </a:r>
            <a:r>
              <a:rPr sz="900" dirty="0" smtClean="0"/>
              <a:t>. The current architecture has become static and has to be broken</a:t>
            </a:r>
            <a:r>
              <a:rPr lang="de-CH" sz="900" dirty="0" smtClean="0"/>
              <a:t> and </a:t>
            </a:r>
            <a:r>
              <a:rPr lang="de-CH" sz="900" dirty="0" err="1" smtClean="0"/>
              <a:t>must</a:t>
            </a:r>
            <a:r>
              <a:rPr lang="de-CH" sz="900" dirty="0" smtClean="0"/>
              <a:t> </a:t>
            </a:r>
            <a:r>
              <a:rPr lang="de-CH" sz="900" dirty="0" err="1" smtClean="0"/>
              <a:t>be</a:t>
            </a:r>
            <a:r>
              <a:rPr lang="de-CH" sz="900" dirty="0" smtClean="0"/>
              <a:t> </a:t>
            </a:r>
            <a:r>
              <a:rPr lang="de-CH" sz="900" dirty="0" err="1" smtClean="0"/>
              <a:t>changed</a:t>
            </a:r>
            <a:endParaRPr sz="900" dirty="0" smtClean="0"/>
          </a:p>
          <a:p>
            <a:pPr hangingPunct="1">
              <a:lnSpc>
                <a:spcPct val="100000"/>
              </a:lnSpc>
              <a:spcBef>
                <a:spcPts val="600"/>
              </a:spcBef>
              <a:tabLst>
                <a:tab pos="723900" algn="l"/>
                <a:tab pos="1447800" algn="l"/>
                <a:tab pos="2171700" algn="l"/>
              </a:tabLst>
            </a:pPr>
            <a:endParaRPr lang="de-DE" sz="900" dirty="0">
              <a:solidFill>
                <a:srgbClr val="000000"/>
              </a:solidFill>
              <a:ea typeface="Arial Unicode MS" charset="0"/>
              <a:cs typeface="Arial Unicode MS" charset="0"/>
            </a:endParaRPr>
          </a:p>
        </p:txBody>
      </p:sp>
      <p:sp>
        <p:nvSpPr>
          <p:cNvPr id="9236" name="Rectangle 20"/>
          <p:cNvSpPr>
            <a:spLocks noChangeArrowheads="1"/>
          </p:cNvSpPr>
          <p:nvPr/>
        </p:nvSpPr>
        <p:spPr bwMode="auto">
          <a:xfrm>
            <a:off x="304800" y="2687638"/>
            <a:ext cx="2592388" cy="719137"/>
          </a:xfrm>
          <a:prstGeom prst="rect">
            <a:avLst/>
          </a:prstGeom>
          <a:solidFill>
            <a:srgbClr val="FFFFFF"/>
          </a:solidFill>
          <a:ln w="9360">
            <a:solidFill>
              <a:srgbClr val="E55A00"/>
            </a:solidFill>
            <a:round/>
            <a:headEnd/>
            <a:tailEnd/>
          </a:ln>
          <a:effectLst/>
        </p:spPr>
        <p:txBody>
          <a:bodyPr lIns="36000" tIns="36000" rIns="0" bIns="0" anchor="ctr">
            <a:prstTxWarp prst="textNoShape">
              <a:avLst/>
            </a:prstTxWarp>
          </a:bodyPr>
          <a:lstStyle/>
          <a:p>
            <a:pPr hangingPunct="1">
              <a:lnSpc>
                <a:spcPct val="100000"/>
              </a:lnSpc>
              <a:spcBef>
                <a:spcPts val="300"/>
              </a:spcBef>
              <a:tabLst>
                <a:tab pos="723900" algn="l"/>
                <a:tab pos="1447800" algn="l"/>
                <a:tab pos="2171700" algn="l"/>
              </a:tabLst>
            </a:pPr>
            <a:r>
              <a:rPr sz="900" dirty="0" smtClean="0"/>
              <a:t>The role as a DJ / producer is no longer interesting. The corset has become too tight.</a:t>
            </a:r>
            <a:endParaRPr lang="de-DE" sz="900" dirty="0">
              <a:solidFill>
                <a:srgbClr val="000000"/>
              </a:solidFill>
              <a:ea typeface="Arial Unicode MS" charset="0"/>
              <a:cs typeface="Arial Unicode MS" charset="0"/>
            </a:endParaRPr>
          </a:p>
        </p:txBody>
      </p:sp>
      <p:sp>
        <p:nvSpPr>
          <p:cNvPr id="9237" name="Rectangle 21"/>
          <p:cNvSpPr>
            <a:spLocks noChangeArrowheads="1"/>
          </p:cNvSpPr>
          <p:nvPr/>
        </p:nvSpPr>
        <p:spPr bwMode="auto">
          <a:xfrm>
            <a:off x="485775" y="946150"/>
            <a:ext cx="1963738" cy="293688"/>
          </a:xfrm>
          <a:prstGeom prst="rect">
            <a:avLst/>
          </a:prstGeom>
          <a:noFill/>
          <a:ln w="9525">
            <a:noFill/>
            <a:round/>
            <a:headEnd/>
            <a:tailEnd/>
          </a:ln>
          <a:effectLst/>
        </p:spPr>
        <p:txBody>
          <a:bodyPr lIns="0" tIns="0" rIns="0" bIns="0" anchor="ctr">
            <a:prstTxWarp prst="textNoShape">
              <a:avLst/>
            </a:prstTxWarp>
          </a:bodyPr>
          <a:lstStyle/>
          <a:p>
            <a:pPr algn="ctr" hangingPunct="1">
              <a:lnSpc>
                <a:spcPct val="100000"/>
              </a:lnSpc>
              <a:spcBef>
                <a:spcPts val="300"/>
              </a:spcBef>
              <a:tabLst>
                <a:tab pos="723900" algn="l"/>
                <a:tab pos="1447800" algn="l"/>
              </a:tabLst>
            </a:pPr>
            <a:r>
              <a:rPr lang="de-DE" sz="1200" b="1">
                <a:solidFill>
                  <a:srgbClr val="E55A00"/>
                </a:solidFill>
                <a:ea typeface="Arial Unicode MS" charset="0"/>
                <a:cs typeface="Arial Unicode MS" charset="0"/>
              </a:rPr>
              <a:t>Pascal Fuhlbrügge</a:t>
            </a:r>
          </a:p>
        </p:txBody>
      </p:sp>
      <p:sp>
        <p:nvSpPr>
          <p:cNvPr id="9238" name="Rectangle 22"/>
          <p:cNvSpPr>
            <a:spLocks noChangeArrowheads="1"/>
          </p:cNvSpPr>
          <p:nvPr/>
        </p:nvSpPr>
        <p:spPr bwMode="auto">
          <a:xfrm>
            <a:off x="3660775" y="946150"/>
            <a:ext cx="1793875" cy="293688"/>
          </a:xfrm>
          <a:prstGeom prst="rect">
            <a:avLst/>
          </a:prstGeom>
          <a:noFill/>
          <a:ln w="9525">
            <a:noFill/>
            <a:round/>
            <a:headEnd/>
            <a:tailEnd/>
          </a:ln>
          <a:effectLst/>
        </p:spPr>
        <p:txBody>
          <a:bodyPr lIns="0" tIns="0" rIns="0" bIns="0" anchor="ctr">
            <a:prstTxWarp prst="textNoShape">
              <a:avLst/>
            </a:prstTxWarp>
          </a:bodyPr>
          <a:lstStyle/>
          <a:p>
            <a:pPr algn="ctr" hangingPunct="1">
              <a:lnSpc>
                <a:spcPct val="100000"/>
              </a:lnSpc>
              <a:spcBef>
                <a:spcPts val="300"/>
              </a:spcBef>
              <a:tabLst>
                <a:tab pos="723900" algn="l"/>
                <a:tab pos="1447800" algn="l"/>
              </a:tabLst>
            </a:pPr>
            <a:r>
              <a:rPr lang="de-DE" sz="1200" b="1">
                <a:solidFill>
                  <a:srgbClr val="264283"/>
                </a:solidFill>
                <a:ea typeface="Arial Unicode MS" charset="0"/>
                <a:cs typeface="Arial Unicode MS" charset="0"/>
              </a:rPr>
              <a:t>Flumroc</a:t>
            </a:r>
          </a:p>
        </p:txBody>
      </p:sp>
      <p:sp>
        <p:nvSpPr>
          <p:cNvPr id="9239" name="Rectangle 23"/>
          <p:cNvSpPr>
            <a:spLocks noChangeArrowheads="1"/>
          </p:cNvSpPr>
          <p:nvPr/>
        </p:nvSpPr>
        <p:spPr bwMode="auto">
          <a:xfrm>
            <a:off x="6731000" y="946150"/>
            <a:ext cx="1758950" cy="322263"/>
          </a:xfrm>
          <a:prstGeom prst="rect">
            <a:avLst/>
          </a:prstGeom>
          <a:noFill/>
          <a:ln w="9525">
            <a:noFill/>
            <a:round/>
            <a:headEnd/>
            <a:tailEnd/>
          </a:ln>
          <a:effectLst/>
        </p:spPr>
        <p:txBody>
          <a:bodyPr lIns="0" tIns="0" rIns="0" bIns="0" anchor="ctr">
            <a:prstTxWarp prst="textNoShape">
              <a:avLst/>
            </a:prstTxWarp>
          </a:bodyPr>
          <a:lstStyle/>
          <a:p>
            <a:pPr algn="ctr" hangingPunct="1">
              <a:lnSpc>
                <a:spcPct val="100000"/>
              </a:lnSpc>
              <a:spcBef>
                <a:spcPts val="300"/>
              </a:spcBef>
              <a:tabLst>
                <a:tab pos="723900" algn="l"/>
                <a:tab pos="1447800" algn="l"/>
              </a:tabLst>
            </a:pPr>
            <a:r>
              <a:rPr lang="de-DE" sz="1200" b="1">
                <a:solidFill>
                  <a:srgbClr val="798200"/>
                </a:solidFill>
                <a:ea typeface="Arial Unicode MS" charset="0"/>
                <a:cs typeface="Arial Unicode MS" charset="0"/>
              </a:rPr>
              <a:t>Joachim Franz Büchner</a:t>
            </a:r>
          </a:p>
        </p:txBody>
      </p:sp>
      <p:sp>
        <p:nvSpPr>
          <p:cNvPr id="9240" name="Rectangle 24"/>
          <p:cNvSpPr>
            <a:spLocks noChangeArrowheads="1"/>
          </p:cNvSpPr>
          <p:nvPr/>
        </p:nvSpPr>
        <p:spPr bwMode="auto">
          <a:xfrm>
            <a:off x="6324600" y="2681288"/>
            <a:ext cx="2592388" cy="719137"/>
          </a:xfrm>
          <a:prstGeom prst="rect">
            <a:avLst/>
          </a:prstGeom>
          <a:solidFill>
            <a:srgbClr val="FFFFFF"/>
          </a:solidFill>
          <a:ln w="9360">
            <a:solidFill>
              <a:srgbClr val="798200"/>
            </a:solidFill>
            <a:round/>
            <a:headEnd/>
            <a:tailEnd/>
          </a:ln>
          <a:effectLst/>
        </p:spPr>
        <p:txBody>
          <a:bodyPr lIns="36000" tIns="36000" rIns="0" bIns="36000" anchor="ctr">
            <a:prstTxWarp prst="textNoShape">
              <a:avLst/>
            </a:prstTxWarp>
          </a:bodyPr>
          <a:lstStyle/>
          <a:p>
            <a:pPr hangingPunct="1">
              <a:lnSpc>
                <a:spcPct val="100000"/>
              </a:lnSpc>
              <a:spcBef>
                <a:spcPts val="450"/>
              </a:spcBef>
              <a:tabLst>
                <a:tab pos="723900" algn="l"/>
                <a:tab pos="1447800" algn="l"/>
                <a:tab pos="2171700" algn="l"/>
              </a:tabLst>
            </a:pPr>
            <a:r>
              <a:rPr sz="900" dirty="0" smtClean="0"/>
              <a:t>The young energetic, popmysti</a:t>
            </a:r>
            <a:r>
              <a:rPr lang="de-CH" sz="900" dirty="0" smtClean="0"/>
              <a:t>c</a:t>
            </a:r>
            <a:r>
              <a:rPr sz="900" dirty="0" smtClean="0"/>
              <a:t> and refine</a:t>
            </a:r>
            <a:r>
              <a:rPr lang="de-CH" sz="900" dirty="0" smtClean="0"/>
              <a:t>r</a:t>
            </a:r>
            <a:r>
              <a:rPr sz="900" dirty="0" smtClean="0"/>
              <a:t> in search of new possibilities</a:t>
            </a:r>
            <a:endParaRPr lang="de-DE" sz="900" dirty="0">
              <a:solidFill>
                <a:srgbClr val="000000"/>
              </a:solidFill>
              <a:ea typeface="Arial Unicode MS" charset="0"/>
              <a:cs typeface="Arial Unicode MS" charset="0"/>
            </a:endParaRPr>
          </a:p>
        </p:txBody>
      </p:sp>
      <p:sp>
        <p:nvSpPr>
          <p:cNvPr id="9241" name="AutoShape 25"/>
          <p:cNvSpPr>
            <a:spLocks noChangeArrowheads="1"/>
          </p:cNvSpPr>
          <p:nvPr/>
        </p:nvSpPr>
        <p:spPr bwMode="auto">
          <a:xfrm rot="10800000">
            <a:off x="3684588" y="3560763"/>
            <a:ext cx="1751012" cy="225425"/>
          </a:xfrm>
          <a:prstGeom prst="triangle">
            <a:avLst>
              <a:gd name="adj" fmla="val 50000"/>
            </a:avLst>
          </a:prstGeom>
          <a:solidFill>
            <a:srgbClr val="D2CECD"/>
          </a:solidFill>
          <a:ln w="9360">
            <a:noFill/>
            <a:round/>
            <a:headEnd/>
            <a:tailEnd/>
          </a:ln>
          <a:effectLst/>
        </p:spPr>
        <p:txBody>
          <a:bodyPr wrap="none" anchor="ctr">
            <a:prstTxWarp prst="textNoShape">
              <a:avLst/>
            </a:prstTxWarp>
          </a:bodyPr>
          <a:lstStyle/>
          <a:p>
            <a:endParaRPr lang="de-CH"/>
          </a:p>
        </p:txBody>
      </p:sp>
      <p:sp>
        <p:nvSpPr>
          <p:cNvPr id="9242" name="AutoShape 26"/>
          <p:cNvSpPr>
            <a:spLocks noChangeArrowheads="1"/>
          </p:cNvSpPr>
          <p:nvPr/>
        </p:nvSpPr>
        <p:spPr bwMode="auto">
          <a:xfrm>
            <a:off x="2781300" y="1968500"/>
            <a:ext cx="660400" cy="266700"/>
          </a:xfrm>
          <a:prstGeom prst="leftRightArrow">
            <a:avLst>
              <a:gd name="adj1" fmla="val 50000"/>
              <a:gd name="adj2" fmla="val 49295"/>
            </a:avLst>
          </a:prstGeom>
          <a:solidFill>
            <a:srgbClr val="D2CECD"/>
          </a:solidFill>
          <a:ln w="9360">
            <a:noFill/>
            <a:round/>
            <a:headEnd/>
            <a:tailEnd/>
          </a:ln>
          <a:effectLst/>
        </p:spPr>
        <p:txBody>
          <a:bodyPr wrap="none" anchor="ctr">
            <a:prstTxWarp prst="textNoShape">
              <a:avLst/>
            </a:prstTxWarp>
          </a:bodyPr>
          <a:lstStyle/>
          <a:p>
            <a:endParaRPr lang="de-CH"/>
          </a:p>
        </p:txBody>
      </p:sp>
      <p:sp>
        <p:nvSpPr>
          <p:cNvPr id="9243" name="AutoShape 27"/>
          <p:cNvSpPr>
            <a:spLocks noChangeArrowheads="1"/>
          </p:cNvSpPr>
          <p:nvPr/>
        </p:nvSpPr>
        <p:spPr bwMode="auto">
          <a:xfrm>
            <a:off x="5765800" y="2095500"/>
            <a:ext cx="660400" cy="266700"/>
          </a:xfrm>
          <a:prstGeom prst="leftRightArrow">
            <a:avLst>
              <a:gd name="adj1" fmla="val 50000"/>
              <a:gd name="adj2" fmla="val 49295"/>
            </a:avLst>
          </a:prstGeom>
          <a:solidFill>
            <a:srgbClr val="D2CECD"/>
          </a:solidFill>
          <a:ln w="9360">
            <a:noFill/>
            <a:round/>
            <a:headEnd/>
            <a:tailEnd/>
          </a:ln>
          <a:effectLst/>
        </p:spPr>
        <p:txBody>
          <a:bodyPr wrap="none" anchor="ctr">
            <a:prstTxWarp prst="textNoShape">
              <a:avLst/>
            </a:prstTxWarp>
          </a:bodyPr>
          <a:lstStyle/>
          <a:p>
            <a:endParaRPr lang="de-CH"/>
          </a:p>
        </p:txBody>
      </p:sp>
      <p:sp>
        <p:nvSpPr>
          <p:cNvPr id="9244" name="AutoShape 28"/>
          <p:cNvSpPr>
            <a:spLocks noChangeArrowheads="1"/>
          </p:cNvSpPr>
          <p:nvPr/>
        </p:nvSpPr>
        <p:spPr bwMode="auto">
          <a:xfrm rot="10800000">
            <a:off x="6630988" y="3586163"/>
            <a:ext cx="1751012" cy="225425"/>
          </a:xfrm>
          <a:prstGeom prst="triangle">
            <a:avLst>
              <a:gd name="adj" fmla="val 50000"/>
            </a:avLst>
          </a:prstGeom>
          <a:solidFill>
            <a:srgbClr val="D2CECD"/>
          </a:solidFill>
          <a:ln w="9360">
            <a:noFill/>
            <a:round/>
            <a:headEnd/>
            <a:tailEnd/>
          </a:ln>
          <a:effectLst/>
        </p:spPr>
        <p:txBody>
          <a:bodyPr wrap="none" anchor="ctr">
            <a:prstTxWarp prst="textNoShape">
              <a:avLst/>
            </a:prstTxWarp>
          </a:bodyPr>
          <a:lstStyle/>
          <a:p>
            <a:endParaRPr lang="de-CH"/>
          </a:p>
        </p:txBody>
      </p:sp>
      <p:sp>
        <p:nvSpPr>
          <p:cNvPr id="9245" name="AutoShape 29"/>
          <p:cNvSpPr>
            <a:spLocks noChangeArrowheads="1"/>
          </p:cNvSpPr>
          <p:nvPr/>
        </p:nvSpPr>
        <p:spPr bwMode="auto">
          <a:xfrm rot="10800000">
            <a:off x="750888" y="3586163"/>
            <a:ext cx="1751012" cy="225425"/>
          </a:xfrm>
          <a:prstGeom prst="triangle">
            <a:avLst>
              <a:gd name="adj" fmla="val 50000"/>
            </a:avLst>
          </a:prstGeom>
          <a:solidFill>
            <a:srgbClr val="D2CECD"/>
          </a:solidFill>
          <a:ln w="9360">
            <a:noFill/>
            <a:round/>
            <a:headEnd/>
            <a:tailEnd/>
          </a:ln>
          <a:effectLst/>
        </p:spPr>
        <p:txBody>
          <a:bodyPr wrap="none" anchor="ctr">
            <a:prstTxWarp prst="textNoShape">
              <a:avLst/>
            </a:prstTxWarp>
          </a:bodyPr>
          <a:lstStyle/>
          <a:p>
            <a:endParaRPr lang="de-CH"/>
          </a:p>
        </p:txBody>
      </p:sp>
      <p:pic>
        <p:nvPicPr>
          <p:cNvPr id="9246" name="Picture 30"/>
          <p:cNvPicPr>
            <a:picLocks noChangeArrowheads="1"/>
          </p:cNvPicPr>
          <p:nvPr/>
        </p:nvPicPr>
        <p:blipFill>
          <a:blip r:embed="rId3"/>
          <a:srcRect b="14137"/>
          <a:stretch>
            <a:fillRect/>
          </a:stretch>
        </p:blipFill>
        <p:spPr bwMode="auto">
          <a:xfrm>
            <a:off x="3876675" y="1839912"/>
            <a:ext cx="1355725" cy="727636"/>
          </a:xfrm>
          <a:prstGeom prst="rect">
            <a:avLst/>
          </a:prstGeom>
          <a:noFill/>
          <a:ln w="9525">
            <a:noFill/>
            <a:round/>
            <a:headEnd/>
            <a:tailEnd/>
          </a:ln>
          <a:effectLst/>
        </p:spPr>
      </p:pic>
      <p:pic>
        <p:nvPicPr>
          <p:cNvPr id="9247" name="Picture 31"/>
          <p:cNvPicPr>
            <a:picLocks noChangeAspect="1" noChangeArrowheads="1"/>
          </p:cNvPicPr>
          <p:nvPr/>
        </p:nvPicPr>
        <p:blipFill>
          <a:blip r:embed="rId4"/>
          <a:srcRect/>
          <a:stretch>
            <a:fillRect/>
          </a:stretch>
        </p:blipFill>
        <p:spPr bwMode="auto">
          <a:xfrm>
            <a:off x="7102475" y="1873250"/>
            <a:ext cx="1062038" cy="708025"/>
          </a:xfrm>
          <a:prstGeom prst="rect">
            <a:avLst/>
          </a:prstGeom>
          <a:noFill/>
          <a:ln w="9525">
            <a:noFill/>
            <a:round/>
            <a:headEnd/>
            <a:tailEnd/>
          </a:ln>
          <a:effectLst/>
        </p:spPr>
      </p:pic>
      <p:pic>
        <p:nvPicPr>
          <p:cNvPr id="9248" name="Picture 32"/>
          <p:cNvPicPr>
            <a:picLocks noChangeAspect="1" noChangeArrowheads="1"/>
          </p:cNvPicPr>
          <p:nvPr/>
        </p:nvPicPr>
        <p:blipFill>
          <a:blip r:embed="rId5"/>
          <a:srcRect/>
          <a:stretch>
            <a:fillRect/>
          </a:stretch>
        </p:blipFill>
        <p:spPr bwMode="auto">
          <a:xfrm>
            <a:off x="1028700" y="1854200"/>
            <a:ext cx="1193800" cy="747713"/>
          </a:xfrm>
          <a:prstGeom prst="rect">
            <a:avLst/>
          </a:prstGeom>
          <a:noFill/>
          <a:ln w="9525">
            <a:noFill/>
            <a:round/>
            <a:headEnd/>
            <a:tailEnd/>
          </a:ln>
          <a:effectLst/>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Ellipse 4"/>
          <p:cNvSpPr/>
          <p:nvPr>
            <p:custDataLst>
              <p:tags r:id="rId1"/>
            </p:custDataLst>
          </p:nvPr>
        </p:nvSpPr>
        <p:spPr bwMode="gray">
          <a:xfrm>
            <a:off x="1547580" y="1787174"/>
            <a:ext cx="2053340" cy="2053340"/>
          </a:xfrm>
          <a:prstGeom prst="ellipse">
            <a:avLst/>
          </a:prstGeom>
          <a:solidFill>
            <a:srgbClr val="800000">
              <a:alpha val="90000"/>
            </a:srgbClr>
          </a:solidFill>
          <a:ln w="9525">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45720" rIns="72000" bIns="45720" numCol="1" spcCol="0" rtlCol="0" fromWordArt="0" anchor="ctr" anchorCtr="0" forceAA="0" compatLnSpc="1">
            <a:prstTxWarp prst="textNoShape">
              <a:avLst/>
            </a:prstTxWarp>
            <a:noAutofit/>
          </a:bodyPr>
          <a:lstStyle/>
          <a:p>
            <a:pPr algn="ctr">
              <a:lnSpc>
                <a:spcPct val="90000"/>
              </a:lnSpc>
              <a:spcBef>
                <a:spcPts val="300"/>
              </a:spcBef>
            </a:pPr>
            <a:r>
              <a:rPr lang="en-US" sz="2000" dirty="0" smtClean="0">
                <a:solidFill>
                  <a:schemeClr val="bg1"/>
                </a:solidFill>
                <a:latin typeface="Arial" pitchFamily="34" charset="0"/>
                <a:cs typeface="Arial" pitchFamily="34" charset="0"/>
              </a:rPr>
              <a:t>Target </a:t>
            </a:r>
            <a:br>
              <a:rPr lang="en-US" sz="2000" dirty="0" smtClean="0">
                <a:solidFill>
                  <a:schemeClr val="bg1"/>
                </a:solidFill>
                <a:latin typeface="Arial" pitchFamily="34" charset="0"/>
                <a:cs typeface="Arial" pitchFamily="34" charset="0"/>
              </a:rPr>
            </a:br>
            <a:r>
              <a:rPr lang="en-US" sz="2000" dirty="0" smtClean="0">
                <a:solidFill>
                  <a:schemeClr val="bg1"/>
                </a:solidFill>
                <a:latin typeface="Arial" pitchFamily="34" charset="0"/>
                <a:cs typeface="Arial" pitchFamily="34" charset="0"/>
              </a:rPr>
              <a:t>State-Analysis &amp; </a:t>
            </a:r>
            <a:br>
              <a:rPr lang="en-US" sz="2000" dirty="0" smtClean="0">
                <a:solidFill>
                  <a:schemeClr val="bg1"/>
                </a:solidFill>
                <a:latin typeface="Arial" pitchFamily="34" charset="0"/>
                <a:cs typeface="Arial" pitchFamily="34" charset="0"/>
              </a:rPr>
            </a:br>
            <a:r>
              <a:rPr lang="en-US" sz="2000" dirty="0" err="1" smtClean="0">
                <a:solidFill>
                  <a:schemeClr val="bg1"/>
                </a:solidFill>
                <a:latin typeface="Arial" pitchFamily="34" charset="0"/>
                <a:cs typeface="Arial" pitchFamily="34" charset="0"/>
              </a:rPr>
              <a:t>Workstreams</a:t>
            </a:r>
            <a:endParaRPr lang="en-US" sz="2000" dirty="0">
              <a:solidFill>
                <a:schemeClr val="bg1"/>
              </a:solidFill>
              <a:latin typeface="Arial" pitchFamily="34" charset="0"/>
              <a:cs typeface="Arial" pitchFamily="34" charset="0"/>
            </a:endParaRPr>
          </a:p>
        </p:txBody>
      </p:sp>
      <p:sp>
        <p:nvSpPr>
          <p:cNvPr id="6" name="Freihandform 5"/>
          <p:cNvSpPr/>
          <p:nvPr>
            <p:custDataLst>
              <p:tags r:id="rId2"/>
            </p:custDataLst>
          </p:nvPr>
        </p:nvSpPr>
        <p:spPr bwMode="gray">
          <a:xfrm>
            <a:off x="2619375" y="-23659"/>
            <a:ext cx="471488" cy="1757363"/>
          </a:xfrm>
          <a:custGeom>
            <a:avLst/>
            <a:gdLst>
              <a:gd name="connsiteX0" fmla="*/ 471488 w 471488"/>
              <a:gd name="connsiteY0" fmla="*/ 0 h 1757363"/>
              <a:gd name="connsiteX1" fmla="*/ 471488 w 471488"/>
              <a:gd name="connsiteY1" fmla="*/ 1285875 h 1757363"/>
              <a:gd name="connsiteX2" fmla="*/ 0 w 471488"/>
              <a:gd name="connsiteY2" fmla="*/ 1757363 h 1757363"/>
            </a:gdLst>
            <a:ahLst/>
            <a:cxnLst>
              <a:cxn ang="0">
                <a:pos x="connsiteX0" y="connsiteY0"/>
              </a:cxn>
              <a:cxn ang="0">
                <a:pos x="connsiteX1" y="connsiteY1"/>
              </a:cxn>
              <a:cxn ang="0">
                <a:pos x="connsiteX2" y="connsiteY2"/>
              </a:cxn>
            </a:cxnLst>
            <a:rect l="l" t="t" r="r" b="b"/>
            <a:pathLst>
              <a:path w="471488" h="1757363">
                <a:moveTo>
                  <a:pt x="471488" y="0"/>
                </a:moveTo>
                <a:lnTo>
                  <a:pt x="471488" y="1285875"/>
                </a:lnTo>
                <a:lnTo>
                  <a:pt x="0" y="1757363"/>
                </a:lnTo>
              </a:path>
            </a:pathLst>
          </a:custGeom>
          <a:noFill/>
          <a:ln w="28575">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ihandform 9"/>
          <p:cNvSpPr/>
          <p:nvPr>
            <p:custDataLst>
              <p:tags r:id="rId3"/>
            </p:custDataLst>
          </p:nvPr>
        </p:nvSpPr>
        <p:spPr bwMode="gray">
          <a:xfrm>
            <a:off x="3223260" y="3704426"/>
            <a:ext cx="716280" cy="1531620"/>
          </a:xfrm>
          <a:custGeom>
            <a:avLst/>
            <a:gdLst>
              <a:gd name="connsiteX0" fmla="*/ 0 w 716280"/>
              <a:gd name="connsiteY0" fmla="*/ 0 h 1531620"/>
              <a:gd name="connsiteX1" fmla="*/ 716280 w 716280"/>
              <a:gd name="connsiteY1" fmla="*/ 716280 h 1531620"/>
              <a:gd name="connsiteX2" fmla="*/ 716280 w 716280"/>
              <a:gd name="connsiteY2" fmla="*/ 1531620 h 1531620"/>
            </a:gdLst>
            <a:ahLst/>
            <a:cxnLst>
              <a:cxn ang="0">
                <a:pos x="connsiteX0" y="connsiteY0"/>
              </a:cxn>
              <a:cxn ang="0">
                <a:pos x="connsiteX1" y="connsiteY1"/>
              </a:cxn>
              <a:cxn ang="0">
                <a:pos x="connsiteX2" y="connsiteY2"/>
              </a:cxn>
            </a:cxnLst>
            <a:rect l="l" t="t" r="r" b="b"/>
            <a:pathLst>
              <a:path w="716280" h="1531620">
                <a:moveTo>
                  <a:pt x="0" y="0"/>
                </a:moveTo>
                <a:lnTo>
                  <a:pt x="716280" y="716280"/>
                </a:lnTo>
                <a:lnTo>
                  <a:pt x="716280" y="1531620"/>
                </a:lnTo>
              </a:path>
            </a:pathLst>
          </a:custGeom>
          <a:noFill/>
          <a:ln w="28575">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3368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323850" y="195263"/>
            <a:ext cx="6408738" cy="576262"/>
          </a:xfrm>
          <a:prstGeom prst="rect">
            <a:avLst/>
          </a:prstGeom>
          <a:noFill/>
          <a:ln w="9525">
            <a:noFill/>
            <a:round/>
            <a:headEnd/>
            <a:tailEnd/>
          </a:ln>
          <a:effectLst/>
        </p:spPr>
        <p:txBody>
          <a:bodyPr lIns="90000" tIns="45000" rIns="90000" bIns="45000">
            <a:prstTxWarp prst="textNoShape">
              <a:avLst/>
            </a:prstTxWarp>
          </a:bodyPr>
          <a:lstStyle/>
          <a:p>
            <a:pPr hangingPunct="1">
              <a:lnSpc>
                <a:spcPct val="100000"/>
              </a:lnSpc>
              <a:tabLst>
                <a:tab pos="723900" algn="l"/>
                <a:tab pos="1447800" algn="l"/>
                <a:tab pos="2171700" algn="l"/>
                <a:tab pos="2895600" algn="l"/>
                <a:tab pos="3619500" algn="l"/>
                <a:tab pos="4343400" algn="l"/>
                <a:tab pos="5067300" algn="l"/>
                <a:tab pos="5791200" algn="l"/>
              </a:tabLst>
            </a:pPr>
            <a:r>
              <a:rPr dirty="0" smtClean="0"/>
              <a:t>What do we want and how do we do it?</a:t>
            </a:r>
            <a:endParaRPr lang="en-US" dirty="0">
              <a:solidFill>
                <a:srgbClr val="000000"/>
              </a:solidFill>
              <a:ea typeface="Arial Unicode MS" charset="0"/>
              <a:cs typeface="Arial Unicode MS" charset="0"/>
            </a:endParaRPr>
          </a:p>
        </p:txBody>
      </p:sp>
      <p:sp>
        <p:nvSpPr>
          <p:cNvPr id="11266" name="Oval 2"/>
          <p:cNvSpPr>
            <a:spLocks noChangeArrowheads="1"/>
          </p:cNvSpPr>
          <p:nvPr/>
        </p:nvSpPr>
        <p:spPr bwMode="auto">
          <a:xfrm>
            <a:off x="5795963" y="2068513"/>
            <a:ext cx="4032250" cy="4032250"/>
          </a:xfrm>
          <a:prstGeom prst="ellipse">
            <a:avLst/>
          </a:prstGeom>
          <a:solidFill>
            <a:srgbClr val="D8DEA8">
              <a:alpha val="31000"/>
            </a:srgbClr>
          </a:solidFill>
          <a:ln w="9360">
            <a:noFill/>
            <a:round/>
            <a:headEnd/>
            <a:tailEnd/>
          </a:ln>
          <a:effectLst/>
        </p:spPr>
        <p:txBody>
          <a:bodyPr wrap="none" anchor="ctr">
            <a:prstTxWarp prst="textNoShape">
              <a:avLst/>
            </a:prstTxWarp>
          </a:bodyPr>
          <a:lstStyle/>
          <a:p>
            <a:endParaRPr lang="de-CH"/>
          </a:p>
        </p:txBody>
      </p:sp>
      <p:sp>
        <p:nvSpPr>
          <p:cNvPr id="11267" name="Oval 3"/>
          <p:cNvSpPr>
            <a:spLocks noChangeArrowheads="1"/>
          </p:cNvSpPr>
          <p:nvPr/>
        </p:nvSpPr>
        <p:spPr bwMode="auto">
          <a:xfrm>
            <a:off x="6011863" y="2314575"/>
            <a:ext cx="3563937" cy="3563938"/>
          </a:xfrm>
          <a:prstGeom prst="ellipse">
            <a:avLst/>
          </a:prstGeom>
          <a:solidFill>
            <a:srgbClr val="D8DEA8">
              <a:alpha val="50999"/>
            </a:srgbClr>
          </a:solidFill>
          <a:ln w="9360">
            <a:noFill/>
            <a:round/>
            <a:headEnd/>
            <a:tailEnd/>
          </a:ln>
          <a:effectLst/>
        </p:spPr>
        <p:txBody>
          <a:bodyPr wrap="none" anchor="ctr">
            <a:prstTxWarp prst="textNoShape">
              <a:avLst/>
            </a:prstTxWarp>
          </a:bodyPr>
          <a:lstStyle/>
          <a:p>
            <a:endParaRPr lang="de-CH"/>
          </a:p>
        </p:txBody>
      </p:sp>
      <p:sp>
        <p:nvSpPr>
          <p:cNvPr id="11268" name="Oval 4"/>
          <p:cNvSpPr>
            <a:spLocks noChangeArrowheads="1"/>
          </p:cNvSpPr>
          <p:nvPr/>
        </p:nvSpPr>
        <p:spPr bwMode="auto">
          <a:xfrm>
            <a:off x="6249988" y="2533650"/>
            <a:ext cx="3095625" cy="3095625"/>
          </a:xfrm>
          <a:prstGeom prst="ellipse">
            <a:avLst/>
          </a:prstGeom>
          <a:solidFill>
            <a:srgbClr val="D8DEA8">
              <a:alpha val="70000"/>
            </a:srgbClr>
          </a:solidFill>
          <a:ln w="9360">
            <a:noFill/>
            <a:round/>
            <a:headEnd/>
            <a:tailEnd/>
          </a:ln>
          <a:effectLst/>
        </p:spPr>
        <p:txBody>
          <a:bodyPr wrap="none" anchor="ctr">
            <a:prstTxWarp prst="textNoShape">
              <a:avLst/>
            </a:prstTxWarp>
          </a:bodyPr>
          <a:lstStyle/>
          <a:p>
            <a:endParaRPr lang="de-CH"/>
          </a:p>
        </p:txBody>
      </p:sp>
      <p:sp>
        <p:nvSpPr>
          <p:cNvPr id="11269" name="Oval 5"/>
          <p:cNvSpPr>
            <a:spLocks noChangeArrowheads="1"/>
          </p:cNvSpPr>
          <p:nvPr/>
        </p:nvSpPr>
        <p:spPr bwMode="auto">
          <a:xfrm>
            <a:off x="6516688" y="2803525"/>
            <a:ext cx="2592387" cy="2592388"/>
          </a:xfrm>
          <a:prstGeom prst="ellipse">
            <a:avLst/>
          </a:prstGeom>
          <a:solidFill>
            <a:srgbClr val="D8DEA8"/>
          </a:solidFill>
          <a:ln w="9360">
            <a:noFill/>
            <a:round/>
            <a:headEnd/>
            <a:tailEnd/>
          </a:ln>
          <a:effectLst/>
        </p:spPr>
        <p:txBody>
          <a:bodyPr wrap="none" anchor="ctr">
            <a:prstTxWarp prst="textNoShape">
              <a:avLst/>
            </a:prstTxWarp>
          </a:bodyPr>
          <a:lstStyle/>
          <a:p>
            <a:endParaRPr lang="de-CH"/>
          </a:p>
        </p:txBody>
      </p:sp>
      <p:sp>
        <p:nvSpPr>
          <p:cNvPr id="11270" name="Oval 6"/>
          <p:cNvSpPr>
            <a:spLocks noChangeArrowheads="1"/>
          </p:cNvSpPr>
          <p:nvPr/>
        </p:nvSpPr>
        <p:spPr bwMode="auto">
          <a:xfrm>
            <a:off x="6724650" y="3014663"/>
            <a:ext cx="2160588" cy="2160587"/>
          </a:xfrm>
          <a:prstGeom prst="ellipse">
            <a:avLst/>
          </a:prstGeom>
          <a:solidFill>
            <a:srgbClr val="C6CE79"/>
          </a:solidFill>
          <a:ln w="9360">
            <a:noFill/>
            <a:round/>
            <a:headEnd/>
            <a:tailEnd/>
          </a:ln>
          <a:effectLst/>
        </p:spPr>
        <p:txBody>
          <a:bodyPr wrap="none" anchor="ctr">
            <a:prstTxWarp prst="textNoShape">
              <a:avLst/>
            </a:prstTxWarp>
          </a:bodyPr>
          <a:lstStyle/>
          <a:p>
            <a:endParaRPr lang="de-CH"/>
          </a:p>
        </p:txBody>
      </p:sp>
      <p:sp>
        <p:nvSpPr>
          <p:cNvPr id="11271" name="Oval 7"/>
          <p:cNvSpPr>
            <a:spLocks noChangeArrowheads="1"/>
          </p:cNvSpPr>
          <p:nvPr/>
        </p:nvSpPr>
        <p:spPr bwMode="auto">
          <a:xfrm>
            <a:off x="6883400" y="3170238"/>
            <a:ext cx="1835150" cy="1835150"/>
          </a:xfrm>
          <a:prstGeom prst="ellipse">
            <a:avLst/>
          </a:prstGeom>
          <a:solidFill>
            <a:srgbClr val="B4BE46"/>
          </a:solidFill>
          <a:ln w="9360">
            <a:noFill/>
            <a:round/>
            <a:headEnd/>
            <a:tailEnd/>
          </a:ln>
          <a:effectLst/>
        </p:spPr>
        <p:txBody>
          <a:bodyPr wrap="none" anchor="ctr">
            <a:prstTxWarp prst="textNoShape">
              <a:avLst/>
            </a:prstTxWarp>
          </a:bodyPr>
          <a:lstStyle/>
          <a:p>
            <a:endParaRPr lang="de-CH"/>
          </a:p>
        </p:txBody>
      </p:sp>
      <p:sp>
        <p:nvSpPr>
          <p:cNvPr id="11272" name="Oval 8"/>
          <p:cNvSpPr>
            <a:spLocks noChangeArrowheads="1"/>
          </p:cNvSpPr>
          <p:nvPr/>
        </p:nvSpPr>
        <p:spPr bwMode="auto">
          <a:xfrm>
            <a:off x="7092950" y="3363913"/>
            <a:ext cx="1439863" cy="1439862"/>
          </a:xfrm>
          <a:prstGeom prst="ellipse">
            <a:avLst/>
          </a:prstGeom>
          <a:solidFill>
            <a:srgbClr val="A2AD00"/>
          </a:solidFill>
          <a:ln w="9360">
            <a:noFill/>
            <a:round/>
            <a:headEnd/>
            <a:tailEnd/>
          </a:ln>
          <a:effectLst/>
        </p:spPr>
        <p:txBody>
          <a:bodyPr wrap="none" anchor="ctr">
            <a:prstTxWarp prst="textNoShape">
              <a:avLst/>
            </a:prstTxWarp>
          </a:bodyPr>
          <a:lstStyle/>
          <a:p>
            <a:endParaRPr lang="de-CH"/>
          </a:p>
        </p:txBody>
      </p:sp>
      <p:grpSp>
        <p:nvGrpSpPr>
          <p:cNvPr id="11273" name="Group 9"/>
          <p:cNvGrpSpPr>
            <a:grpSpLocks/>
          </p:cNvGrpSpPr>
          <p:nvPr/>
        </p:nvGrpSpPr>
        <p:grpSpPr bwMode="auto">
          <a:xfrm>
            <a:off x="6804025" y="3148013"/>
            <a:ext cx="1870075" cy="1743075"/>
            <a:chOff x="4286" y="1983"/>
            <a:chExt cx="1178" cy="1098"/>
          </a:xfrm>
        </p:grpSpPr>
        <p:grpSp>
          <p:nvGrpSpPr>
            <p:cNvPr id="11274" name="Group 10"/>
            <p:cNvGrpSpPr>
              <a:grpSpLocks/>
            </p:cNvGrpSpPr>
            <p:nvPr/>
          </p:nvGrpSpPr>
          <p:grpSpPr bwMode="auto">
            <a:xfrm>
              <a:off x="4785" y="1983"/>
              <a:ext cx="376" cy="1098"/>
              <a:chOff x="4785" y="1983"/>
              <a:chExt cx="376" cy="1098"/>
            </a:xfrm>
          </p:grpSpPr>
        </p:grpSp>
        <p:grpSp>
          <p:nvGrpSpPr>
            <p:cNvPr id="11278" name="Group 14"/>
            <p:cNvGrpSpPr>
              <a:grpSpLocks/>
            </p:cNvGrpSpPr>
            <p:nvPr/>
          </p:nvGrpSpPr>
          <p:grpSpPr bwMode="auto">
            <a:xfrm>
              <a:off x="4447" y="2177"/>
              <a:ext cx="306" cy="327"/>
              <a:chOff x="4447" y="2177"/>
              <a:chExt cx="306" cy="327"/>
            </a:xfrm>
          </p:grpSpPr>
        </p:grpSp>
        <p:grpSp>
          <p:nvGrpSpPr>
            <p:cNvPr id="11281" name="Group 17"/>
            <p:cNvGrpSpPr>
              <a:grpSpLocks/>
            </p:cNvGrpSpPr>
            <p:nvPr/>
          </p:nvGrpSpPr>
          <p:grpSpPr bwMode="auto">
            <a:xfrm>
              <a:off x="5279" y="2074"/>
              <a:ext cx="185" cy="454"/>
              <a:chOff x="5279" y="2074"/>
              <a:chExt cx="185" cy="454"/>
            </a:xfrm>
          </p:grpSpPr>
          <p:sp>
            <p:nvSpPr>
              <p:cNvPr id="11282" name="Freeform 18"/>
              <p:cNvSpPr>
                <a:spLocks noChangeArrowheads="1"/>
              </p:cNvSpPr>
              <p:nvPr/>
            </p:nvSpPr>
            <p:spPr bwMode="auto">
              <a:xfrm>
                <a:off x="5311" y="2293"/>
                <a:ext cx="120" cy="234"/>
              </a:xfrm>
              <a:custGeom>
                <a:avLst/>
                <a:gdLst>
                  <a:gd name="G0" fmla="*/ 94 147 1"/>
                  <a:gd name="G1" fmla="*/ G0 1 147"/>
                  <a:gd name="G2" fmla="*/ 19 287 1"/>
                  <a:gd name="G3" fmla="*/ G2 1 287"/>
                  <a:gd name="G4" fmla="*/ 86 147 1"/>
                  <a:gd name="G5" fmla="*/ G4 1 147"/>
                  <a:gd name="G6" fmla="*/ 18 287 1"/>
                  <a:gd name="G7" fmla="*/ G6 1 287"/>
                  <a:gd name="G8" fmla="*/ 87 147 1"/>
                  <a:gd name="G9" fmla="*/ G8 1 147"/>
                  <a:gd name="G10" fmla="*/ 20 287 1"/>
                  <a:gd name="G11" fmla="*/ G10 1 287"/>
                  <a:gd name="G12" fmla="*/ 87 147 1"/>
                  <a:gd name="G13" fmla="*/ G12 1 147"/>
                  <a:gd name="G14" fmla="*/ 41 287 1"/>
                  <a:gd name="G15" fmla="*/ G14 1 287"/>
                  <a:gd name="G16" fmla="*/ 80 147 1"/>
                  <a:gd name="G17" fmla="*/ G16 1 147"/>
                  <a:gd name="G18" fmla="*/ 50 287 1"/>
                  <a:gd name="G19" fmla="*/ G18 1 287"/>
                  <a:gd name="G20" fmla="*/ 67 147 1"/>
                  <a:gd name="G21" fmla="*/ G20 1 147"/>
                  <a:gd name="G22" fmla="*/ 57 287 1"/>
                  <a:gd name="G23" fmla="*/ G22 1 287"/>
                  <a:gd name="G24" fmla="*/ 62 147 1"/>
                  <a:gd name="G25" fmla="*/ G24 1 147"/>
                  <a:gd name="G26" fmla="*/ 57 287 1"/>
                  <a:gd name="G27" fmla="*/ G26 1 287"/>
                  <a:gd name="G28" fmla="*/ 51 147 1"/>
                  <a:gd name="G29" fmla="*/ G28 1 147"/>
                  <a:gd name="G30" fmla="*/ 55 287 1"/>
                  <a:gd name="G31" fmla="*/ G30 1 287"/>
                  <a:gd name="G32" fmla="*/ 1 0 51712"/>
                  <a:gd name="G33" fmla="*/ G32 147 1"/>
                  <a:gd name="G34" fmla="*/ G33 1 147"/>
                  <a:gd name="G35" fmla="*/ 25 287 1"/>
                  <a:gd name="G36" fmla="*/ G35 1 287"/>
                  <a:gd name="G37" fmla="*/ 1 0 51712"/>
                  <a:gd name="G38" fmla="*/ G37 147 1"/>
                  <a:gd name="G39" fmla="*/ G38 1 147"/>
                  <a:gd name="G40" fmla="*/ 47 287 1"/>
                  <a:gd name="G41" fmla="*/ G40 1 287"/>
                  <a:gd name="G42" fmla="*/ 1 0 51712"/>
                  <a:gd name="G43" fmla="*/ G42 147 1"/>
                  <a:gd name="G44" fmla="*/ G43 1 147"/>
                  <a:gd name="G45" fmla="*/ 254 287 1"/>
                  <a:gd name="G46" fmla="*/ G45 1 287"/>
                  <a:gd name="G47" fmla="*/ 34 147 1"/>
                  <a:gd name="G48" fmla="*/ G47 1 147"/>
                  <a:gd name="G49" fmla="*/ 287 287 1"/>
                  <a:gd name="G50" fmla="*/ G49 1 287"/>
                  <a:gd name="G51" fmla="*/ 67 147 1"/>
                  <a:gd name="G52" fmla="*/ G51 1 147"/>
                  <a:gd name="G53" fmla="*/ 254 287 1"/>
                  <a:gd name="G54" fmla="*/ G53 1 287"/>
                  <a:gd name="G55" fmla="*/ 67 147 1"/>
                  <a:gd name="G56" fmla="*/ G55 1 147"/>
                  <a:gd name="G57" fmla="*/ 68 287 1"/>
                  <a:gd name="G58" fmla="*/ G57 1 287"/>
                  <a:gd name="G59" fmla="*/ 80 147 1"/>
                  <a:gd name="G60" fmla="*/ G59 1 147"/>
                  <a:gd name="G61" fmla="*/ 68 287 1"/>
                  <a:gd name="G62" fmla="*/ G61 1 287"/>
                  <a:gd name="G63" fmla="*/ 80 147 1"/>
                  <a:gd name="G64" fmla="*/ G63 1 147"/>
                  <a:gd name="G65" fmla="*/ 254 287 1"/>
                  <a:gd name="G66" fmla="*/ G65 1 287"/>
                  <a:gd name="G67" fmla="*/ 113 147 1"/>
                  <a:gd name="G68" fmla="*/ G67 1 147"/>
                  <a:gd name="G69" fmla="*/ 287 287 1"/>
                  <a:gd name="G70" fmla="*/ G69 1 287"/>
                  <a:gd name="G71" fmla="*/ 147 147 1"/>
                  <a:gd name="G72" fmla="*/ G71 1 147"/>
                  <a:gd name="G73" fmla="*/ 254 287 1"/>
                  <a:gd name="G74" fmla="*/ G73 1 287"/>
                  <a:gd name="G75" fmla="*/ 147 147 1"/>
                  <a:gd name="G76" fmla="*/ G75 1 147"/>
                  <a:gd name="G77" fmla="*/ 47 287 1"/>
                  <a:gd name="G78" fmla="*/ G77 1 287"/>
                  <a:gd name="G79" fmla="*/ 147 147 1"/>
                  <a:gd name="G80" fmla="*/ G79 1 147"/>
                  <a:gd name="G81" fmla="*/ 1 0 51712"/>
                  <a:gd name="G82" fmla="*/ G81 287 1"/>
                  <a:gd name="G83" fmla="*/ G82 1 287"/>
                  <a:gd name="G84" fmla="*/ 101 147 1"/>
                  <a:gd name="G85" fmla="*/ G84 1 147"/>
                  <a:gd name="G86" fmla="*/ 18 287 1"/>
                  <a:gd name="G87" fmla="*/ G86 1 287"/>
                  <a:gd name="G88" fmla="*/ 94 147 1"/>
                  <a:gd name="G89" fmla="*/ G88 1 147"/>
                  <a:gd name="G90" fmla="*/ 19 287 1"/>
                  <a:gd name="G91" fmla="*/ G90 1 287"/>
                  <a:gd name="G92" fmla="+- 147 0 0"/>
                  <a:gd name="G93" fmla="+- 287 0 0"/>
                </a:gdLst>
                <a:ahLst/>
                <a:cxnLst>
                  <a:cxn ang="0">
                    <a:pos x="94" y="19"/>
                  </a:cxn>
                  <a:cxn ang="0">
                    <a:pos x="86" y="18"/>
                  </a:cxn>
                  <a:cxn ang="0">
                    <a:pos x="87" y="20"/>
                  </a:cxn>
                  <a:cxn ang="0">
                    <a:pos x="87" y="41"/>
                  </a:cxn>
                  <a:cxn ang="0">
                    <a:pos x="80" y="50"/>
                  </a:cxn>
                  <a:cxn ang="0">
                    <a:pos x="67" y="57"/>
                  </a:cxn>
                  <a:cxn ang="0">
                    <a:pos x="62" y="57"/>
                  </a:cxn>
                  <a:cxn ang="0">
                    <a:pos x="51" y="55"/>
                  </a:cxn>
                  <a:cxn ang="0">
                    <a:pos x="0" y="25"/>
                  </a:cxn>
                  <a:cxn ang="0">
                    <a:pos x="0" y="47"/>
                  </a:cxn>
                  <a:cxn ang="0">
                    <a:pos x="0" y="254"/>
                  </a:cxn>
                  <a:cxn ang="0">
                    <a:pos x="34" y="287"/>
                  </a:cxn>
                  <a:cxn ang="0">
                    <a:pos x="67" y="254"/>
                  </a:cxn>
                  <a:cxn ang="0">
                    <a:pos x="67" y="68"/>
                  </a:cxn>
                  <a:cxn ang="0">
                    <a:pos x="80" y="68"/>
                  </a:cxn>
                  <a:cxn ang="0">
                    <a:pos x="80" y="254"/>
                  </a:cxn>
                  <a:cxn ang="0">
                    <a:pos x="113" y="287"/>
                  </a:cxn>
                  <a:cxn ang="0">
                    <a:pos x="147" y="254"/>
                  </a:cxn>
                  <a:cxn ang="0">
                    <a:pos x="147" y="47"/>
                  </a:cxn>
                  <a:cxn ang="0">
                    <a:pos x="147" y="0"/>
                  </a:cxn>
                  <a:cxn ang="0">
                    <a:pos x="101" y="18"/>
                  </a:cxn>
                  <a:cxn ang="0">
                    <a:pos x="94" y="19"/>
                  </a:cxn>
                </a:cxnLst>
                <a:rect l="0" t="0" r="r" b="b"/>
                <a:pathLst>
                  <a:path w="147" h="287">
                    <a:moveTo>
                      <a:pt x="94" y="19"/>
                    </a:moveTo>
                    <a:cubicBezTo>
                      <a:pt x="91" y="19"/>
                      <a:pt x="89" y="19"/>
                      <a:pt x="86" y="18"/>
                    </a:cubicBezTo>
                    <a:cubicBezTo>
                      <a:pt x="87" y="19"/>
                      <a:pt x="87" y="19"/>
                      <a:pt x="87" y="20"/>
                    </a:cubicBezTo>
                    <a:cubicBezTo>
                      <a:pt x="90" y="27"/>
                      <a:pt x="90" y="34"/>
                      <a:pt x="87" y="41"/>
                    </a:cubicBezTo>
                    <a:cubicBezTo>
                      <a:pt x="85" y="45"/>
                      <a:pt x="83" y="48"/>
                      <a:pt x="80" y="50"/>
                    </a:cubicBezTo>
                    <a:cubicBezTo>
                      <a:pt x="76" y="53"/>
                      <a:pt x="72" y="56"/>
                      <a:pt x="67" y="57"/>
                    </a:cubicBezTo>
                    <a:cubicBezTo>
                      <a:pt x="66" y="57"/>
                      <a:pt x="64" y="57"/>
                      <a:pt x="62" y="57"/>
                    </a:cubicBezTo>
                    <a:cubicBezTo>
                      <a:pt x="58" y="57"/>
                      <a:pt x="55" y="56"/>
                      <a:pt x="51" y="55"/>
                    </a:cubicBezTo>
                    <a:cubicBezTo>
                      <a:pt x="31" y="46"/>
                      <a:pt x="14" y="36"/>
                      <a:pt x="0" y="25"/>
                    </a:cubicBezTo>
                    <a:cubicBezTo>
                      <a:pt x="0" y="47"/>
                      <a:pt x="0" y="47"/>
                      <a:pt x="0" y="47"/>
                    </a:cubicBezTo>
                    <a:cubicBezTo>
                      <a:pt x="0" y="254"/>
                      <a:pt x="0" y="254"/>
                      <a:pt x="0" y="254"/>
                    </a:cubicBezTo>
                    <a:cubicBezTo>
                      <a:pt x="0" y="272"/>
                      <a:pt x="15" y="287"/>
                      <a:pt x="34" y="287"/>
                    </a:cubicBezTo>
                    <a:cubicBezTo>
                      <a:pt x="52" y="287"/>
                      <a:pt x="67" y="272"/>
                      <a:pt x="67" y="254"/>
                    </a:cubicBezTo>
                    <a:cubicBezTo>
                      <a:pt x="67" y="68"/>
                      <a:pt x="67" y="68"/>
                      <a:pt x="67" y="68"/>
                    </a:cubicBezTo>
                    <a:cubicBezTo>
                      <a:pt x="80" y="68"/>
                      <a:pt x="80" y="68"/>
                      <a:pt x="80" y="68"/>
                    </a:cubicBezTo>
                    <a:cubicBezTo>
                      <a:pt x="80" y="254"/>
                      <a:pt x="80" y="254"/>
                      <a:pt x="80" y="254"/>
                    </a:cubicBezTo>
                    <a:cubicBezTo>
                      <a:pt x="80" y="272"/>
                      <a:pt x="95" y="287"/>
                      <a:pt x="113" y="287"/>
                    </a:cubicBezTo>
                    <a:cubicBezTo>
                      <a:pt x="132" y="287"/>
                      <a:pt x="147" y="272"/>
                      <a:pt x="147" y="254"/>
                    </a:cubicBezTo>
                    <a:cubicBezTo>
                      <a:pt x="147" y="47"/>
                      <a:pt x="147" y="47"/>
                      <a:pt x="147" y="47"/>
                    </a:cubicBezTo>
                    <a:cubicBezTo>
                      <a:pt x="147" y="0"/>
                      <a:pt x="147" y="0"/>
                      <a:pt x="147" y="0"/>
                    </a:cubicBezTo>
                    <a:cubicBezTo>
                      <a:pt x="134" y="7"/>
                      <a:pt x="119" y="13"/>
                      <a:pt x="101" y="18"/>
                    </a:cubicBezTo>
                    <a:cubicBezTo>
                      <a:pt x="99" y="19"/>
                      <a:pt x="97" y="19"/>
                      <a:pt x="94" y="19"/>
                    </a:cubicBezTo>
                    <a:close/>
                  </a:path>
                </a:pathLst>
              </a:custGeom>
              <a:noFill/>
              <a:ln w="9525">
                <a:noFill/>
                <a:round/>
                <a:headEnd/>
                <a:tailEnd/>
              </a:ln>
              <a:effectLst/>
            </p:spPr>
            <p:txBody>
              <a:bodyPr wrap="none" anchor="ctr">
                <a:prstTxWarp prst="textNoShape">
                  <a:avLst/>
                </a:prstTxWarp>
              </a:bodyPr>
              <a:lstStyle/>
              <a:p>
                <a:endParaRPr lang="de-CH"/>
              </a:p>
            </p:txBody>
          </p:sp>
          <p:sp>
            <p:nvSpPr>
              <p:cNvPr id="11284" name="Freeform 20"/>
              <p:cNvSpPr>
                <a:spLocks noChangeArrowheads="1"/>
              </p:cNvSpPr>
              <p:nvPr/>
            </p:nvSpPr>
            <p:spPr bwMode="auto">
              <a:xfrm>
                <a:off x="5320" y="2074"/>
                <a:ext cx="106" cy="108"/>
              </a:xfrm>
              <a:custGeom>
                <a:avLst/>
                <a:gdLst>
                  <a:gd name="G0" fmla="*/ 50 131 1"/>
                  <a:gd name="G1" fmla="*/ G0 1 131"/>
                  <a:gd name="G2" fmla="*/ 126 132 1"/>
                  <a:gd name="G3" fmla="*/ G2 1 132"/>
                  <a:gd name="G4" fmla="*/ 111 131 1"/>
                  <a:gd name="G5" fmla="*/ G4 1 131"/>
                  <a:gd name="G6" fmla="*/ 105 132 1"/>
                  <a:gd name="G7" fmla="*/ G6 1 132"/>
                  <a:gd name="G8" fmla="*/ 123 131 1"/>
                  <a:gd name="G9" fmla="*/ G8 1 131"/>
                  <a:gd name="G10" fmla="*/ 81 132 1"/>
                  <a:gd name="G11" fmla="*/ G10 1 132"/>
                  <a:gd name="G12" fmla="*/ 77 131 1"/>
                  <a:gd name="G13" fmla="*/ G12 1 131"/>
                  <a:gd name="G14" fmla="*/ 7 132 1"/>
                  <a:gd name="G15" fmla="*/ G14 1 132"/>
                  <a:gd name="G16" fmla="*/ 4 131 1"/>
                  <a:gd name="G17" fmla="*/ G16 1 131"/>
                  <a:gd name="G18" fmla="*/ 53 132 1"/>
                  <a:gd name="G19" fmla="*/ G18 1 132"/>
                  <a:gd name="G20" fmla="*/ 16 131 1"/>
                  <a:gd name="G21" fmla="*/ G20 1 131"/>
                  <a:gd name="G22" fmla="*/ 105 132 1"/>
                  <a:gd name="G23" fmla="*/ G22 1 132"/>
                  <a:gd name="G24" fmla="*/ 50 131 1"/>
                  <a:gd name="G25" fmla="*/ G24 1 131"/>
                  <a:gd name="G26" fmla="*/ 126 132 1"/>
                  <a:gd name="G27" fmla="*/ G26 1 132"/>
                  <a:gd name="G28" fmla="+- 131 0 0"/>
                  <a:gd name="G29" fmla="+- 132 0 0"/>
                </a:gdLst>
                <a:ahLst/>
                <a:cxnLst>
                  <a:cxn ang="0">
                    <a:pos x="50" y="126"/>
                  </a:cxn>
                  <a:cxn ang="0">
                    <a:pos x="111" y="105"/>
                  </a:cxn>
                  <a:cxn ang="0">
                    <a:pos x="123" y="81"/>
                  </a:cxn>
                  <a:cxn ang="0">
                    <a:pos x="77" y="7"/>
                  </a:cxn>
                  <a:cxn ang="0">
                    <a:pos x="4" y="53"/>
                  </a:cxn>
                  <a:cxn ang="0">
                    <a:pos x="16" y="105"/>
                  </a:cxn>
                  <a:cxn ang="0">
                    <a:pos x="50" y="126"/>
                  </a:cxn>
                </a:cxnLst>
                <a:rect l="0" t="0" r="r" b="b"/>
                <a:pathLst>
                  <a:path w="131" h="132">
                    <a:moveTo>
                      <a:pt x="50" y="126"/>
                    </a:moveTo>
                    <a:cubicBezTo>
                      <a:pt x="73" y="132"/>
                      <a:pt x="97" y="123"/>
                      <a:pt x="111" y="105"/>
                    </a:cubicBezTo>
                    <a:cubicBezTo>
                      <a:pt x="117" y="98"/>
                      <a:pt x="121" y="90"/>
                      <a:pt x="123" y="81"/>
                    </a:cubicBezTo>
                    <a:cubicBezTo>
                      <a:pt x="131" y="48"/>
                      <a:pt x="110" y="15"/>
                      <a:pt x="77" y="7"/>
                    </a:cubicBezTo>
                    <a:cubicBezTo>
                      <a:pt x="45" y="0"/>
                      <a:pt x="12" y="20"/>
                      <a:pt x="4" y="53"/>
                    </a:cubicBezTo>
                    <a:cubicBezTo>
                      <a:pt x="0" y="72"/>
                      <a:pt x="5" y="91"/>
                      <a:pt x="16" y="105"/>
                    </a:cubicBezTo>
                    <a:cubicBezTo>
                      <a:pt x="25" y="115"/>
                      <a:pt x="36" y="123"/>
                      <a:pt x="50" y="126"/>
                    </a:cubicBezTo>
                    <a:close/>
                  </a:path>
                </a:pathLst>
              </a:custGeom>
              <a:noFill/>
              <a:ln w="9525">
                <a:noFill/>
                <a:round/>
                <a:headEnd/>
                <a:tailEnd/>
              </a:ln>
              <a:effectLst/>
            </p:spPr>
            <p:txBody>
              <a:bodyPr wrap="none" anchor="ctr">
                <a:prstTxWarp prst="textNoShape">
                  <a:avLst/>
                </a:prstTxWarp>
              </a:bodyPr>
              <a:lstStyle/>
              <a:p>
                <a:endParaRPr lang="de-CH"/>
              </a:p>
            </p:txBody>
          </p:sp>
        </p:grpSp>
        <p:sp>
          <p:nvSpPr>
            <p:cNvPr id="11285" name="Freeform 21"/>
            <p:cNvSpPr>
              <a:spLocks noChangeArrowheads="1"/>
            </p:cNvSpPr>
            <p:nvPr/>
          </p:nvSpPr>
          <p:spPr bwMode="auto">
            <a:xfrm>
              <a:off x="4286" y="2404"/>
              <a:ext cx="113" cy="164"/>
            </a:xfrm>
            <a:custGeom>
              <a:avLst/>
              <a:gdLst>
                <a:gd name="G0" fmla="*/ 755 1440 1"/>
                <a:gd name="G1" fmla="*/ G0 1 1440"/>
                <a:gd name="G2" fmla="*/ 60 2080 1"/>
                <a:gd name="G3" fmla="*/ G2 1 2080"/>
                <a:gd name="G4" fmla="*/ 1068 1440 1"/>
                <a:gd name="G5" fmla="*/ G4 1 1440"/>
                <a:gd name="G6" fmla="*/ 549 2080 1"/>
                <a:gd name="G7" fmla="*/ G6 1 2080"/>
                <a:gd name="G8" fmla="*/ 1440 1440 1"/>
                <a:gd name="G9" fmla="*/ G8 1 1440"/>
                <a:gd name="G10" fmla="*/ 1360 2080 1"/>
                <a:gd name="G11" fmla="*/ G10 1 2080"/>
                <a:gd name="G12" fmla="*/ 720 1440 1"/>
                <a:gd name="G13" fmla="*/ G12 1 1440"/>
                <a:gd name="G14" fmla="*/ 2080 2080 1"/>
                <a:gd name="G15" fmla="*/ G14 1 2080"/>
                <a:gd name="G16" fmla="*/ 1 0 51712"/>
                <a:gd name="G17" fmla="*/ G16 1440 1"/>
                <a:gd name="G18" fmla="*/ G17 1 1440"/>
                <a:gd name="G19" fmla="*/ 1360 2080 1"/>
                <a:gd name="G20" fmla="*/ G19 1 2080"/>
                <a:gd name="G21" fmla="*/ 372 1440 1"/>
                <a:gd name="G22" fmla="*/ G21 1 1440"/>
                <a:gd name="G23" fmla="*/ 549 2080 1"/>
                <a:gd name="G24" fmla="*/ G23 1 2080"/>
                <a:gd name="G25" fmla="*/ 685 1440 1"/>
                <a:gd name="G26" fmla="*/ G25 1 1440"/>
                <a:gd name="G27" fmla="*/ 60 2080 1"/>
                <a:gd name="G28" fmla="*/ G27 1 2080"/>
                <a:gd name="G29" fmla="*/ 720 1440 1"/>
                <a:gd name="G30" fmla="*/ G29 1 1440"/>
                <a:gd name="G31" fmla="*/ 1 0 51712"/>
                <a:gd name="G32" fmla="*/ G31 2080 1"/>
                <a:gd name="G33" fmla="*/ G32 1 2080"/>
                <a:gd name="G34" fmla="*/ 755 1440 1"/>
                <a:gd name="G35" fmla="*/ G34 1 1440"/>
                <a:gd name="G36" fmla="*/ 60 2080 1"/>
                <a:gd name="G37" fmla="*/ G36 1 2080"/>
                <a:gd name="G38" fmla="*/ 1200 1440 1"/>
                <a:gd name="G39" fmla="*/ G38 1 1440"/>
                <a:gd name="G40" fmla="*/ 1360 2080 1"/>
                <a:gd name="G41" fmla="*/ G40 1 2080"/>
                <a:gd name="G42" fmla="*/ 1120 1440 1"/>
                <a:gd name="G43" fmla="*/ G42 1 1440"/>
                <a:gd name="G44" fmla="*/ 1360 2080 1"/>
                <a:gd name="G45" fmla="*/ G44 1 2080"/>
                <a:gd name="G46" fmla="*/ 720 1440 1"/>
                <a:gd name="G47" fmla="*/ G46 1 1440"/>
                <a:gd name="G48" fmla="*/ 1760 2080 1"/>
                <a:gd name="G49" fmla="*/ G48 1 2080"/>
                <a:gd name="G50" fmla="*/ 720 1440 1"/>
                <a:gd name="G51" fmla="*/ G50 1 1440"/>
                <a:gd name="G52" fmla="*/ 1840 2080 1"/>
                <a:gd name="G53" fmla="*/ G52 1 2080"/>
                <a:gd name="G54" fmla="*/ 1200 1440 1"/>
                <a:gd name="G55" fmla="*/ G54 1 1440"/>
                <a:gd name="G56" fmla="*/ 1360 2080 1"/>
                <a:gd name="G57" fmla="*/ G56 1 2080"/>
                <a:gd name="G58" fmla="+- 1440 0 0"/>
                <a:gd name="G59" fmla="+- 2080 0 0"/>
              </a:gdLst>
              <a:ahLst/>
              <a:cxnLst>
                <a:cxn ang="0">
                  <a:pos x="755" y="60"/>
                </a:cxn>
                <a:cxn ang="0">
                  <a:pos x="1068" y="549"/>
                </a:cxn>
                <a:cxn ang="0">
                  <a:pos x="1440" y="1360"/>
                </a:cxn>
                <a:cxn ang="0">
                  <a:pos x="720" y="2080"/>
                </a:cxn>
                <a:cxn ang="0">
                  <a:pos x="0" y="1360"/>
                </a:cxn>
                <a:cxn ang="0">
                  <a:pos x="372" y="549"/>
                </a:cxn>
                <a:cxn ang="0">
                  <a:pos x="685" y="60"/>
                </a:cxn>
                <a:cxn ang="0">
                  <a:pos x="720" y="0"/>
                </a:cxn>
                <a:cxn ang="0">
                  <a:pos x="755" y="60"/>
                </a:cxn>
                <a:cxn ang="0">
                  <a:pos x="1200" y="1360"/>
                </a:cxn>
                <a:cxn ang="0">
                  <a:pos x="1120" y="1360"/>
                </a:cxn>
                <a:cxn ang="0">
                  <a:pos x="720" y="1760"/>
                </a:cxn>
                <a:cxn ang="0">
                  <a:pos x="720" y="1840"/>
                </a:cxn>
                <a:cxn ang="0">
                  <a:pos x="1200" y="1360"/>
                </a:cxn>
              </a:cxnLst>
              <a:rect l="0" t="0" r="r" b="b"/>
              <a:pathLst>
                <a:path w="1440" h="2080">
                  <a:moveTo>
                    <a:pt x="755" y="60"/>
                  </a:moveTo>
                  <a:cubicBezTo>
                    <a:pt x="860" y="244"/>
                    <a:pt x="968" y="404"/>
                    <a:pt x="1068" y="549"/>
                  </a:cubicBezTo>
                  <a:cubicBezTo>
                    <a:pt x="1275" y="853"/>
                    <a:pt x="1440" y="1096"/>
                    <a:pt x="1440" y="1360"/>
                  </a:cubicBezTo>
                  <a:cubicBezTo>
                    <a:pt x="1440" y="1758"/>
                    <a:pt x="1118" y="2080"/>
                    <a:pt x="720" y="2080"/>
                  </a:cubicBezTo>
                  <a:cubicBezTo>
                    <a:pt x="322" y="2080"/>
                    <a:pt x="0" y="1758"/>
                    <a:pt x="0" y="1360"/>
                  </a:cubicBezTo>
                  <a:cubicBezTo>
                    <a:pt x="0" y="1096"/>
                    <a:pt x="165" y="853"/>
                    <a:pt x="372" y="549"/>
                  </a:cubicBezTo>
                  <a:cubicBezTo>
                    <a:pt x="472" y="404"/>
                    <a:pt x="580" y="244"/>
                    <a:pt x="685" y="60"/>
                  </a:cubicBezTo>
                  <a:cubicBezTo>
                    <a:pt x="720" y="0"/>
                    <a:pt x="720" y="0"/>
                    <a:pt x="720" y="0"/>
                  </a:cubicBezTo>
                  <a:lnTo>
                    <a:pt x="755" y="60"/>
                  </a:lnTo>
                  <a:close/>
                  <a:moveTo>
                    <a:pt x="1200" y="1360"/>
                  </a:moveTo>
                  <a:cubicBezTo>
                    <a:pt x="1120" y="1360"/>
                    <a:pt x="1120" y="1360"/>
                    <a:pt x="1120" y="1360"/>
                  </a:cubicBezTo>
                  <a:cubicBezTo>
                    <a:pt x="1120" y="1581"/>
                    <a:pt x="941" y="1760"/>
                    <a:pt x="720" y="1760"/>
                  </a:cubicBezTo>
                  <a:cubicBezTo>
                    <a:pt x="720" y="1840"/>
                    <a:pt x="720" y="1840"/>
                    <a:pt x="720" y="1840"/>
                  </a:cubicBezTo>
                  <a:cubicBezTo>
                    <a:pt x="985" y="1840"/>
                    <a:pt x="1200" y="1625"/>
                    <a:pt x="1200" y="1360"/>
                  </a:cubicBezTo>
                  <a:close/>
                </a:path>
              </a:pathLst>
            </a:custGeom>
            <a:noFill/>
            <a:ln w="9525">
              <a:noFill/>
              <a:round/>
              <a:headEnd/>
              <a:tailEnd/>
            </a:ln>
            <a:effectLst/>
          </p:spPr>
          <p:txBody>
            <a:bodyPr wrap="none" anchor="ctr">
              <a:prstTxWarp prst="textNoShape">
                <a:avLst/>
              </a:prstTxWarp>
            </a:bodyPr>
            <a:lstStyle/>
            <a:p>
              <a:endParaRPr lang="de-CH"/>
            </a:p>
          </p:txBody>
        </p:sp>
      </p:grpSp>
      <p:grpSp>
        <p:nvGrpSpPr>
          <p:cNvPr id="11287" name="Group 23"/>
          <p:cNvGrpSpPr>
            <a:grpSpLocks/>
          </p:cNvGrpSpPr>
          <p:nvPr/>
        </p:nvGrpSpPr>
        <p:grpSpPr bwMode="auto">
          <a:xfrm>
            <a:off x="7073900" y="3622677"/>
            <a:ext cx="1446213" cy="884238"/>
            <a:chOff x="4456" y="2282"/>
            <a:chExt cx="911" cy="557"/>
          </a:xfrm>
        </p:grpSpPr>
        <p:grpSp>
          <p:nvGrpSpPr>
            <p:cNvPr id="11288" name="Group 24"/>
            <p:cNvGrpSpPr>
              <a:grpSpLocks/>
            </p:cNvGrpSpPr>
            <p:nvPr/>
          </p:nvGrpSpPr>
          <p:grpSpPr bwMode="auto">
            <a:xfrm>
              <a:off x="4740" y="2282"/>
              <a:ext cx="421" cy="329"/>
              <a:chOff x="4740" y="2282"/>
              <a:chExt cx="421" cy="329"/>
            </a:xfrm>
          </p:grpSpPr>
        </p:grpSp>
        <p:sp>
          <p:nvSpPr>
            <p:cNvPr id="11291" name="Rectangle 27"/>
            <p:cNvSpPr>
              <a:spLocks noChangeArrowheads="1"/>
            </p:cNvSpPr>
            <p:nvPr/>
          </p:nvSpPr>
          <p:spPr bwMode="auto">
            <a:xfrm>
              <a:off x="4456" y="2349"/>
              <a:ext cx="911" cy="490"/>
            </a:xfrm>
            <a:prstGeom prst="rect">
              <a:avLst/>
            </a:prstGeom>
            <a:noFill/>
            <a:ln w="9525">
              <a:noFill/>
              <a:round/>
              <a:headEnd/>
              <a:tailEnd/>
            </a:ln>
            <a:effectLst/>
          </p:spPr>
          <p:txBody>
            <a:bodyPr lIns="0" tIns="0" rIns="0" bIns="0">
              <a:prstTxWarp prst="textNoShape">
                <a:avLst/>
              </a:prstTxWarp>
              <a:spAutoFit/>
            </a:bodyPr>
            <a:lstStyle/>
            <a:p>
              <a:pPr algn="ctr">
                <a:lnSpc>
                  <a:spcPct val="100000"/>
                </a:lnSpc>
                <a:spcBef>
                  <a:spcPts val="300"/>
                </a:spcBef>
                <a:tabLst>
                  <a:tab pos="723900" algn="l"/>
                  <a:tab pos="1447800" algn="l"/>
                </a:tabLst>
              </a:pPr>
              <a:r>
                <a:rPr lang="de-DE" sz="1400" b="1" dirty="0">
                  <a:solidFill>
                    <a:srgbClr val="FFFFFF"/>
                  </a:solidFill>
                  <a:ea typeface="Arial Unicode MS" charset="0"/>
                  <a:cs typeface="Arial Unicode MS" charset="0"/>
                </a:rPr>
                <a:t>Erneuerbare</a:t>
              </a:r>
              <a:br>
                <a:rPr lang="de-DE" sz="1400" b="1" dirty="0">
                  <a:solidFill>
                    <a:srgbClr val="FFFFFF"/>
                  </a:solidFill>
                  <a:ea typeface="Arial Unicode MS" charset="0"/>
                  <a:cs typeface="Arial Unicode MS" charset="0"/>
                </a:rPr>
              </a:br>
              <a:r>
                <a:rPr lang="de-DE" sz="1400" b="1" dirty="0" smtClean="0">
                  <a:solidFill>
                    <a:srgbClr val="FFFFFF"/>
                  </a:solidFill>
                  <a:ea typeface="Arial Unicode MS" charset="0"/>
                  <a:cs typeface="Arial Unicode MS" charset="0"/>
                </a:rPr>
                <a:t>Energien</a:t>
              </a:r>
            </a:p>
            <a:p>
              <a:pPr algn="ctr">
                <a:lnSpc>
                  <a:spcPct val="100000"/>
                </a:lnSpc>
                <a:spcBef>
                  <a:spcPts val="300"/>
                </a:spcBef>
                <a:tabLst>
                  <a:tab pos="723900" algn="l"/>
                  <a:tab pos="1447800" algn="l"/>
                </a:tabLst>
              </a:pPr>
              <a:r>
                <a:rPr lang="de-DE" sz="1000" b="1" dirty="0" smtClean="0">
                  <a:solidFill>
                    <a:srgbClr val="FFFFFF"/>
                  </a:solidFill>
                  <a:ea typeface="Arial Unicode MS" charset="0"/>
                  <a:cs typeface="Arial Unicode MS" charset="0"/>
                </a:rPr>
                <a:t>(</a:t>
              </a:r>
              <a:r>
                <a:rPr lang="de-DE" sz="1000" b="1" dirty="0" err="1" smtClean="0">
                  <a:solidFill>
                    <a:srgbClr val="FFFFFF"/>
                  </a:solidFill>
                  <a:ea typeface="Arial Unicode MS" charset="0"/>
                  <a:cs typeface="Arial Unicode MS" charset="0"/>
                </a:rPr>
                <a:t>Renewable</a:t>
              </a:r>
              <a:r>
                <a:rPr lang="de-DE" sz="1000" b="1" dirty="0" smtClean="0">
                  <a:solidFill>
                    <a:srgbClr val="FFFFFF"/>
                  </a:solidFill>
                  <a:ea typeface="Arial Unicode MS" charset="0"/>
                  <a:cs typeface="Arial Unicode MS" charset="0"/>
                </a:rPr>
                <a:t> </a:t>
              </a:r>
              <a:br>
                <a:rPr lang="de-DE" sz="1000" b="1" dirty="0" smtClean="0">
                  <a:solidFill>
                    <a:srgbClr val="FFFFFF"/>
                  </a:solidFill>
                  <a:ea typeface="Arial Unicode MS" charset="0"/>
                  <a:cs typeface="Arial Unicode MS" charset="0"/>
                </a:rPr>
              </a:br>
              <a:r>
                <a:rPr lang="de-DE" sz="1000" b="1" dirty="0" err="1" smtClean="0">
                  <a:solidFill>
                    <a:srgbClr val="FFFFFF"/>
                  </a:solidFill>
                  <a:ea typeface="Arial Unicode MS" charset="0"/>
                  <a:cs typeface="Arial Unicode MS" charset="0"/>
                </a:rPr>
                <a:t>Energies</a:t>
              </a:r>
              <a:r>
                <a:rPr lang="de-DE" sz="1000" b="1" dirty="0" smtClean="0">
                  <a:solidFill>
                    <a:srgbClr val="FFFFFF"/>
                  </a:solidFill>
                  <a:ea typeface="Arial Unicode MS" charset="0"/>
                  <a:cs typeface="Arial Unicode MS" charset="0"/>
                </a:rPr>
                <a:t>)</a:t>
              </a:r>
              <a:endParaRPr lang="de-DE" sz="1000" b="1" dirty="0">
                <a:solidFill>
                  <a:srgbClr val="FFFFFF"/>
                </a:solidFill>
                <a:ea typeface="Arial Unicode MS" charset="0"/>
                <a:cs typeface="Arial Unicode MS" charset="0"/>
              </a:endParaRPr>
            </a:p>
          </p:txBody>
        </p:sp>
      </p:grpSp>
      <p:sp>
        <p:nvSpPr>
          <p:cNvPr id="28" name="Freeform 5"/>
          <p:cNvSpPr>
            <a:spLocks/>
          </p:cNvSpPr>
          <p:nvPr>
            <p:custDataLst>
              <p:tags r:id="rId1"/>
            </p:custDataLst>
          </p:nvPr>
        </p:nvSpPr>
        <p:spPr bwMode="gray">
          <a:xfrm>
            <a:off x="88256" y="987574"/>
            <a:ext cx="6585048" cy="3287070"/>
          </a:xfrm>
          <a:custGeom>
            <a:avLst/>
            <a:gdLst>
              <a:gd name="connsiteX0" fmla="*/ 6924 w 10000"/>
              <a:gd name="connsiteY0" fmla="*/ 4615 h 10000"/>
              <a:gd name="connsiteX1" fmla="*/ 10000 w 10000"/>
              <a:gd name="connsiteY1" fmla="*/ 5585 h 10000"/>
              <a:gd name="connsiteX2" fmla="*/ 9587 w 10000"/>
              <a:gd name="connsiteY2" fmla="*/ 10000 h 10000"/>
              <a:gd name="connsiteX3" fmla="*/ 8774 w 10000"/>
              <a:gd name="connsiteY3" fmla="*/ 8462 h 10000"/>
              <a:gd name="connsiteX4" fmla="*/ 8351 w 10000"/>
              <a:gd name="connsiteY4" fmla="*/ 8699 h 10000"/>
              <a:gd name="connsiteX5" fmla="*/ 6572 w 10000"/>
              <a:gd name="connsiteY5" fmla="*/ 9256 h 10000"/>
              <a:gd name="connsiteX6" fmla="*/ 4152 w 10000"/>
              <a:gd name="connsiteY6" fmla="*/ 9047 h 10000"/>
              <a:gd name="connsiteX7" fmla="*/ 1753 w 10000"/>
              <a:gd name="connsiteY7" fmla="*/ 7699 h 10000"/>
              <a:gd name="connsiteX8" fmla="*/ 358 w 10000"/>
              <a:gd name="connsiteY8" fmla="*/ 5840 h 10000"/>
              <a:gd name="connsiteX9" fmla="*/ 78 w 10000"/>
              <a:gd name="connsiteY9" fmla="*/ 3854 h 10000"/>
              <a:gd name="connsiteX10" fmla="*/ 836 w 10000"/>
              <a:gd name="connsiteY10" fmla="*/ 2169 h 10000"/>
              <a:gd name="connsiteX11" fmla="*/ 2226 w 10000"/>
              <a:gd name="connsiteY11" fmla="*/ 1030 h 10000"/>
              <a:gd name="connsiteX12" fmla="*/ 3935 w 10000"/>
              <a:gd name="connsiteY12" fmla="*/ 225 h 10000"/>
              <a:gd name="connsiteX13" fmla="*/ 4560 w 10000"/>
              <a:gd name="connsiteY13" fmla="*/ 0 h 10000"/>
              <a:gd name="connsiteX14" fmla="*/ 4701 w 10000"/>
              <a:gd name="connsiteY14" fmla="*/ 74 h 10000"/>
              <a:gd name="connsiteX15" fmla="*/ 3883 w 10000"/>
              <a:gd name="connsiteY15" fmla="*/ 426 h 10000"/>
              <a:gd name="connsiteX16" fmla="*/ 2514 w 10000"/>
              <a:gd name="connsiteY16" fmla="*/ 1239 h 10000"/>
              <a:gd name="connsiteX17" fmla="*/ 1675 w 10000"/>
              <a:gd name="connsiteY17" fmla="*/ 2192 h 10000"/>
              <a:gd name="connsiteX18" fmla="*/ 1291 w 10000"/>
              <a:gd name="connsiteY18" fmla="*/ 3308 h 10000"/>
              <a:gd name="connsiteX19" fmla="*/ 1484 w 10000"/>
              <a:gd name="connsiteY19" fmla="*/ 4562 h 10000"/>
              <a:gd name="connsiteX20" fmla="*/ 2550 w 10000"/>
              <a:gd name="connsiteY20" fmla="*/ 5666 h 10000"/>
              <a:gd name="connsiteX21" fmla="*/ 4071 w 10000"/>
              <a:gd name="connsiteY21" fmla="*/ 6301 h 10000"/>
              <a:gd name="connsiteX22" fmla="*/ 5777 w 10000"/>
              <a:gd name="connsiteY22" fmla="*/ 6514 h 10000"/>
              <a:gd name="connsiteX23" fmla="*/ 7073 w 10000"/>
              <a:gd name="connsiteY23" fmla="*/ 6166 h 10000"/>
              <a:gd name="connsiteX24" fmla="*/ 7366 w 10000"/>
              <a:gd name="connsiteY24" fmla="*/ 5933 h 10000"/>
              <a:gd name="connsiteX25" fmla="*/ 6924 w 10000"/>
              <a:gd name="connsiteY25" fmla="*/ 4615 h 10000"/>
              <a:gd name="connsiteX0" fmla="*/ 6924 w 10000"/>
              <a:gd name="connsiteY0" fmla="*/ 4615 h 9615"/>
              <a:gd name="connsiteX1" fmla="*/ 10000 w 10000"/>
              <a:gd name="connsiteY1" fmla="*/ 5585 h 9615"/>
              <a:gd name="connsiteX2" fmla="*/ 9451 w 10000"/>
              <a:gd name="connsiteY2" fmla="*/ 9615 h 9615"/>
              <a:gd name="connsiteX3" fmla="*/ 8774 w 10000"/>
              <a:gd name="connsiteY3" fmla="*/ 8462 h 9615"/>
              <a:gd name="connsiteX4" fmla="*/ 8351 w 10000"/>
              <a:gd name="connsiteY4" fmla="*/ 8699 h 9615"/>
              <a:gd name="connsiteX5" fmla="*/ 6572 w 10000"/>
              <a:gd name="connsiteY5" fmla="*/ 9256 h 9615"/>
              <a:gd name="connsiteX6" fmla="*/ 4152 w 10000"/>
              <a:gd name="connsiteY6" fmla="*/ 9047 h 9615"/>
              <a:gd name="connsiteX7" fmla="*/ 1753 w 10000"/>
              <a:gd name="connsiteY7" fmla="*/ 7699 h 9615"/>
              <a:gd name="connsiteX8" fmla="*/ 358 w 10000"/>
              <a:gd name="connsiteY8" fmla="*/ 5840 h 9615"/>
              <a:gd name="connsiteX9" fmla="*/ 78 w 10000"/>
              <a:gd name="connsiteY9" fmla="*/ 3854 h 9615"/>
              <a:gd name="connsiteX10" fmla="*/ 836 w 10000"/>
              <a:gd name="connsiteY10" fmla="*/ 2169 h 9615"/>
              <a:gd name="connsiteX11" fmla="*/ 2226 w 10000"/>
              <a:gd name="connsiteY11" fmla="*/ 1030 h 9615"/>
              <a:gd name="connsiteX12" fmla="*/ 3935 w 10000"/>
              <a:gd name="connsiteY12" fmla="*/ 225 h 9615"/>
              <a:gd name="connsiteX13" fmla="*/ 4560 w 10000"/>
              <a:gd name="connsiteY13" fmla="*/ 0 h 9615"/>
              <a:gd name="connsiteX14" fmla="*/ 4701 w 10000"/>
              <a:gd name="connsiteY14" fmla="*/ 74 h 9615"/>
              <a:gd name="connsiteX15" fmla="*/ 3883 w 10000"/>
              <a:gd name="connsiteY15" fmla="*/ 426 h 9615"/>
              <a:gd name="connsiteX16" fmla="*/ 2514 w 10000"/>
              <a:gd name="connsiteY16" fmla="*/ 1239 h 9615"/>
              <a:gd name="connsiteX17" fmla="*/ 1675 w 10000"/>
              <a:gd name="connsiteY17" fmla="*/ 2192 h 9615"/>
              <a:gd name="connsiteX18" fmla="*/ 1291 w 10000"/>
              <a:gd name="connsiteY18" fmla="*/ 3308 h 9615"/>
              <a:gd name="connsiteX19" fmla="*/ 1484 w 10000"/>
              <a:gd name="connsiteY19" fmla="*/ 4562 h 9615"/>
              <a:gd name="connsiteX20" fmla="*/ 2550 w 10000"/>
              <a:gd name="connsiteY20" fmla="*/ 5666 h 9615"/>
              <a:gd name="connsiteX21" fmla="*/ 4071 w 10000"/>
              <a:gd name="connsiteY21" fmla="*/ 6301 h 9615"/>
              <a:gd name="connsiteX22" fmla="*/ 5777 w 10000"/>
              <a:gd name="connsiteY22" fmla="*/ 6514 h 9615"/>
              <a:gd name="connsiteX23" fmla="*/ 7073 w 10000"/>
              <a:gd name="connsiteY23" fmla="*/ 6166 h 9615"/>
              <a:gd name="connsiteX24" fmla="*/ 7366 w 10000"/>
              <a:gd name="connsiteY24" fmla="*/ 5933 h 9615"/>
              <a:gd name="connsiteX25" fmla="*/ 6924 w 10000"/>
              <a:gd name="connsiteY25" fmla="*/ 4615 h 9615"/>
              <a:gd name="connsiteX0" fmla="*/ 6924 w 10000"/>
              <a:gd name="connsiteY0" fmla="*/ 4800 h 10400"/>
              <a:gd name="connsiteX1" fmla="*/ 10000 w 10000"/>
              <a:gd name="connsiteY1" fmla="*/ 5809 h 10400"/>
              <a:gd name="connsiteX2" fmla="*/ 9561 w 10000"/>
              <a:gd name="connsiteY2" fmla="*/ 10400 h 10400"/>
              <a:gd name="connsiteX3" fmla="*/ 8774 w 10000"/>
              <a:gd name="connsiteY3" fmla="*/ 8801 h 10400"/>
              <a:gd name="connsiteX4" fmla="*/ 8351 w 10000"/>
              <a:gd name="connsiteY4" fmla="*/ 9047 h 10400"/>
              <a:gd name="connsiteX5" fmla="*/ 6572 w 10000"/>
              <a:gd name="connsiteY5" fmla="*/ 9627 h 10400"/>
              <a:gd name="connsiteX6" fmla="*/ 4152 w 10000"/>
              <a:gd name="connsiteY6" fmla="*/ 9409 h 10400"/>
              <a:gd name="connsiteX7" fmla="*/ 1753 w 10000"/>
              <a:gd name="connsiteY7" fmla="*/ 8007 h 10400"/>
              <a:gd name="connsiteX8" fmla="*/ 358 w 10000"/>
              <a:gd name="connsiteY8" fmla="*/ 6074 h 10400"/>
              <a:gd name="connsiteX9" fmla="*/ 78 w 10000"/>
              <a:gd name="connsiteY9" fmla="*/ 4008 h 10400"/>
              <a:gd name="connsiteX10" fmla="*/ 836 w 10000"/>
              <a:gd name="connsiteY10" fmla="*/ 2256 h 10400"/>
              <a:gd name="connsiteX11" fmla="*/ 2226 w 10000"/>
              <a:gd name="connsiteY11" fmla="*/ 1071 h 10400"/>
              <a:gd name="connsiteX12" fmla="*/ 3935 w 10000"/>
              <a:gd name="connsiteY12" fmla="*/ 234 h 10400"/>
              <a:gd name="connsiteX13" fmla="*/ 4560 w 10000"/>
              <a:gd name="connsiteY13" fmla="*/ 0 h 10400"/>
              <a:gd name="connsiteX14" fmla="*/ 4701 w 10000"/>
              <a:gd name="connsiteY14" fmla="*/ 77 h 10400"/>
              <a:gd name="connsiteX15" fmla="*/ 3883 w 10000"/>
              <a:gd name="connsiteY15" fmla="*/ 443 h 10400"/>
              <a:gd name="connsiteX16" fmla="*/ 2514 w 10000"/>
              <a:gd name="connsiteY16" fmla="*/ 1289 h 10400"/>
              <a:gd name="connsiteX17" fmla="*/ 1675 w 10000"/>
              <a:gd name="connsiteY17" fmla="*/ 2280 h 10400"/>
              <a:gd name="connsiteX18" fmla="*/ 1291 w 10000"/>
              <a:gd name="connsiteY18" fmla="*/ 3440 h 10400"/>
              <a:gd name="connsiteX19" fmla="*/ 1484 w 10000"/>
              <a:gd name="connsiteY19" fmla="*/ 4745 h 10400"/>
              <a:gd name="connsiteX20" fmla="*/ 2550 w 10000"/>
              <a:gd name="connsiteY20" fmla="*/ 5893 h 10400"/>
              <a:gd name="connsiteX21" fmla="*/ 4071 w 10000"/>
              <a:gd name="connsiteY21" fmla="*/ 6553 h 10400"/>
              <a:gd name="connsiteX22" fmla="*/ 5777 w 10000"/>
              <a:gd name="connsiteY22" fmla="*/ 6775 h 10400"/>
              <a:gd name="connsiteX23" fmla="*/ 7073 w 10000"/>
              <a:gd name="connsiteY23" fmla="*/ 6413 h 10400"/>
              <a:gd name="connsiteX24" fmla="*/ 7366 w 10000"/>
              <a:gd name="connsiteY24" fmla="*/ 6171 h 10400"/>
              <a:gd name="connsiteX25" fmla="*/ 6924 w 10000"/>
              <a:gd name="connsiteY25" fmla="*/ 4800 h 10400"/>
              <a:gd name="connsiteX0" fmla="*/ 6924 w 10000"/>
              <a:gd name="connsiteY0" fmla="*/ 4800 h 10200"/>
              <a:gd name="connsiteX1" fmla="*/ 10000 w 10000"/>
              <a:gd name="connsiteY1" fmla="*/ 5809 h 10200"/>
              <a:gd name="connsiteX2" fmla="*/ 9561 w 10000"/>
              <a:gd name="connsiteY2" fmla="*/ 10200 h 10200"/>
              <a:gd name="connsiteX3" fmla="*/ 8774 w 10000"/>
              <a:gd name="connsiteY3" fmla="*/ 8801 h 10200"/>
              <a:gd name="connsiteX4" fmla="*/ 8351 w 10000"/>
              <a:gd name="connsiteY4" fmla="*/ 9047 h 10200"/>
              <a:gd name="connsiteX5" fmla="*/ 6572 w 10000"/>
              <a:gd name="connsiteY5" fmla="*/ 9627 h 10200"/>
              <a:gd name="connsiteX6" fmla="*/ 4152 w 10000"/>
              <a:gd name="connsiteY6" fmla="*/ 9409 h 10200"/>
              <a:gd name="connsiteX7" fmla="*/ 1753 w 10000"/>
              <a:gd name="connsiteY7" fmla="*/ 8007 h 10200"/>
              <a:gd name="connsiteX8" fmla="*/ 358 w 10000"/>
              <a:gd name="connsiteY8" fmla="*/ 6074 h 10200"/>
              <a:gd name="connsiteX9" fmla="*/ 78 w 10000"/>
              <a:gd name="connsiteY9" fmla="*/ 4008 h 10200"/>
              <a:gd name="connsiteX10" fmla="*/ 836 w 10000"/>
              <a:gd name="connsiteY10" fmla="*/ 2256 h 10200"/>
              <a:gd name="connsiteX11" fmla="*/ 2226 w 10000"/>
              <a:gd name="connsiteY11" fmla="*/ 1071 h 10200"/>
              <a:gd name="connsiteX12" fmla="*/ 3935 w 10000"/>
              <a:gd name="connsiteY12" fmla="*/ 234 h 10200"/>
              <a:gd name="connsiteX13" fmla="*/ 4560 w 10000"/>
              <a:gd name="connsiteY13" fmla="*/ 0 h 10200"/>
              <a:gd name="connsiteX14" fmla="*/ 4701 w 10000"/>
              <a:gd name="connsiteY14" fmla="*/ 77 h 10200"/>
              <a:gd name="connsiteX15" fmla="*/ 3883 w 10000"/>
              <a:gd name="connsiteY15" fmla="*/ 443 h 10200"/>
              <a:gd name="connsiteX16" fmla="*/ 2514 w 10000"/>
              <a:gd name="connsiteY16" fmla="*/ 1289 h 10200"/>
              <a:gd name="connsiteX17" fmla="*/ 1675 w 10000"/>
              <a:gd name="connsiteY17" fmla="*/ 2280 h 10200"/>
              <a:gd name="connsiteX18" fmla="*/ 1291 w 10000"/>
              <a:gd name="connsiteY18" fmla="*/ 3440 h 10200"/>
              <a:gd name="connsiteX19" fmla="*/ 1484 w 10000"/>
              <a:gd name="connsiteY19" fmla="*/ 4745 h 10200"/>
              <a:gd name="connsiteX20" fmla="*/ 2550 w 10000"/>
              <a:gd name="connsiteY20" fmla="*/ 5893 h 10200"/>
              <a:gd name="connsiteX21" fmla="*/ 4071 w 10000"/>
              <a:gd name="connsiteY21" fmla="*/ 6553 h 10200"/>
              <a:gd name="connsiteX22" fmla="*/ 5777 w 10000"/>
              <a:gd name="connsiteY22" fmla="*/ 6775 h 10200"/>
              <a:gd name="connsiteX23" fmla="*/ 7073 w 10000"/>
              <a:gd name="connsiteY23" fmla="*/ 6413 h 10200"/>
              <a:gd name="connsiteX24" fmla="*/ 7366 w 10000"/>
              <a:gd name="connsiteY24" fmla="*/ 6171 h 10200"/>
              <a:gd name="connsiteX25" fmla="*/ 6924 w 10000"/>
              <a:gd name="connsiteY25" fmla="*/ 4800 h 10200"/>
              <a:gd name="connsiteX0" fmla="*/ 6924 w 10000"/>
              <a:gd name="connsiteY0" fmla="*/ 4800 h 10222"/>
              <a:gd name="connsiteX1" fmla="*/ 10000 w 10000"/>
              <a:gd name="connsiteY1" fmla="*/ 5809 h 10222"/>
              <a:gd name="connsiteX2" fmla="*/ 9451 w 10000"/>
              <a:gd name="connsiteY2" fmla="*/ 10222 h 10222"/>
              <a:gd name="connsiteX3" fmla="*/ 8774 w 10000"/>
              <a:gd name="connsiteY3" fmla="*/ 8801 h 10222"/>
              <a:gd name="connsiteX4" fmla="*/ 8351 w 10000"/>
              <a:gd name="connsiteY4" fmla="*/ 9047 h 10222"/>
              <a:gd name="connsiteX5" fmla="*/ 6572 w 10000"/>
              <a:gd name="connsiteY5" fmla="*/ 9627 h 10222"/>
              <a:gd name="connsiteX6" fmla="*/ 4152 w 10000"/>
              <a:gd name="connsiteY6" fmla="*/ 9409 h 10222"/>
              <a:gd name="connsiteX7" fmla="*/ 1753 w 10000"/>
              <a:gd name="connsiteY7" fmla="*/ 8007 h 10222"/>
              <a:gd name="connsiteX8" fmla="*/ 358 w 10000"/>
              <a:gd name="connsiteY8" fmla="*/ 6074 h 10222"/>
              <a:gd name="connsiteX9" fmla="*/ 78 w 10000"/>
              <a:gd name="connsiteY9" fmla="*/ 4008 h 10222"/>
              <a:gd name="connsiteX10" fmla="*/ 836 w 10000"/>
              <a:gd name="connsiteY10" fmla="*/ 2256 h 10222"/>
              <a:gd name="connsiteX11" fmla="*/ 2226 w 10000"/>
              <a:gd name="connsiteY11" fmla="*/ 1071 h 10222"/>
              <a:gd name="connsiteX12" fmla="*/ 3935 w 10000"/>
              <a:gd name="connsiteY12" fmla="*/ 234 h 10222"/>
              <a:gd name="connsiteX13" fmla="*/ 4560 w 10000"/>
              <a:gd name="connsiteY13" fmla="*/ 0 h 10222"/>
              <a:gd name="connsiteX14" fmla="*/ 4701 w 10000"/>
              <a:gd name="connsiteY14" fmla="*/ 77 h 10222"/>
              <a:gd name="connsiteX15" fmla="*/ 3883 w 10000"/>
              <a:gd name="connsiteY15" fmla="*/ 443 h 10222"/>
              <a:gd name="connsiteX16" fmla="*/ 2514 w 10000"/>
              <a:gd name="connsiteY16" fmla="*/ 1289 h 10222"/>
              <a:gd name="connsiteX17" fmla="*/ 1675 w 10000"/>
              <a:gd name="connsiteY17" fmla="*/ 2280 h 10222"/>
              <a:gd name="connsiteX18" fmla="*/ 1291 w 10000"/>
              <a:gd name="connsiteY18" fmla="*/ 3440 h 10222"/>
              <a:gd name="connsiteX19" fmla="*/ 1484 w 10000"/>
              <a:gd name="connsiteY19" fmla="*/ 4745 h 10222"/>
              <a:gd name="connsiteX20" fmla="*/ 2550 w 10000"/>
              <a:gd name="connsiteY20" fmla="*/ 5893 h 10222"/>
              <a:gd name="connsiteX21" fmla="*/ 4071 w 10000"/>
              <a:gd name="connsiteY21" fmla="*/ 6553 h 10222"/>
              <a:gd name="connsiteX22" fmla="*/ 5777 w 10000"/>
              <a:gd name="connsiteY22" fmla="*/ 6775 h 10222"/>
              <a:gd name="connsiteX23" fmla="*/ 7073 w 10000"/>
              <a:gd name="connsiteY23" fmla="*/ 6413 h 10222"/>
              <a:gd name="connsiteX24" fmla="*/ 7366 w 10000"/>
              <a:gd name="connsiteY24" fmla="*/ 6171 h 10222"/>
              <a:gd name="connsiteX25" fmla="*/ 6924 w 10000"/>
              <a:gd name="connsiteY25" fmla="*/ 4800 h 10222"/>
              <a:gd name="connsiteX0" fmla="*/ 6924 w 9891"/>
              <a:gd name="connsiteY0" fmla="*/ 4800 h 10222"/>
              <a:gd name="connsiteX1" fmla="*/ 9891 w 9891"/>
              <a:gd name="connsiteY1" fmla="*/ 5700 h 10222"/>
              <a:gd name="connsiteX2" fmla="*/ 9451 w 9891"/>
              <a:gd name="connsiteY2" fmla="*/ 10222 h 10222"/>
              <a:gd name="connsiteX3" fmla="*/ 8774 w 9891"/>
              <a:gd name="connsiteY3" fmla="*/ 8801 h 10222"/>
              <a:gd name="connsiteX4" fmla="*/ 8351 w 9891"/>
              <a:gd name="connsiteY4" fmla="*/ 9047 h 10222"/>
              <a:gd name="connsiteX5" fmla="*/ 6572 w 9891"/>
              <a:gd name="connsiteY5" fmla="*/ 9627 h 10222"/>
              <a:gd name="connsiteX6" fmla="*/ 4152 w 9891"/>
              <a:gd name="connsiteY6" fmla="*/ 9409 h 10222"/>
              <a:gd name="connsiteX7" fmla="*/ 1753 w 9891"/>
              <a:gd name="connsiteY7" fmla="*/ 8007 h 10222"/>
              <a:gd name="connsiteX8" fmla="*/ 358 w 9891"/>
              <a:gd name="connsiteY8" fmla="*/ 6074 h 10222"/>
              <a:gd name="connsiteX9" fmla="*/ 78 w 9891"/>
              <a:gd name="connsiteY9" fmla="*/ 4008 h 10222"/>
              <a:gd name="connsiteX10" fmla="*/ 836 w 9891"/>
              <a:gd name="connsiteY10" fmla="*/ 2256 h 10222"/>
              <a:gd name="connsiteX11" fmla="*/ 2226 w 9891"/>
              <a:gd name="connsiteY11" fmla="*/ 1071 h 10222"/>
              <a:gd name="connsiteX12" fmla="*/ 3935 w 9891"/>
              <a:gd name="connsiteY12" fmla="*/ 234 h 10222"/>
              <a:gd name="connsiteX13" fmla="*/ 4560 w 9891"/>
              <a:gd name="connsiteY13" fmla="*/ 0 h 10222"/>
              <a:gd name="connsiteX14" fmla="*/ 4701 w 9891"/>
              <a:gd name="connsiteY14" fmla="*/ 77 h 10222"/>
              <a:gd name="connsiteX15" fmla="*/ 3883 w 9891"/>
              <a:gd name="connsiteY15" fmla="*/ 443 h 10222"/>
              <a:gd name="connsiteX16" fmla="*/ 2514 w 9891"/>
              <a:gd name="connsiteY16" fmla="*/ 1289 h 10222"/>
              <a:gd name="connsiteX17" fmla="*/ 1675 w 9891"/>
              <a:gd name="connsiteY17" fmla="*/ 2280 h 10222"/>
              <a:gd name="connsiteX18" fmla="*/ 1291 w 9891"/>
              <a:gd name="connsiteY18" fmla="*/ 3440 h 10222"/>
              <a:gd name="connsiteX19" fmla="*/ 1484 w 9891"/>
              <a:gd name="connsiteY19" fmla="*/ 4745 h 10222"/>
              <a:gd name="connsiteX20" fmla="*/ 2550 w 9891"/>
              <a:gd name="connsiteY20" fmla="*/ 5893 h 10222"/>
              <a:gd name="connsiteX21" fmla="*/ 4071 w 9891"/>
              <a:gd name="connsiteY21" fmla="*/ 6553 h 10222"/>
              <a:gd name="connsiteX22" fmla="*/ 5777 w 9891"/>
              <a:gd name="connsiteY22" fmla="*/ 6775 h 10222"/>
              <a:gd name="connsiteX23" fmla="*/ 7073 w 9891"/>
              <a:gd name="connsiteY23" fmla="*/ 6413 h 10222"/>
              <a:gd name="connsiteX24" fmla="*/ 7366 w 9891"/>
              <a:gd name="connsiteY24" fmla="*/ 6171 h 10222"/>
              <a:gd name="connsiteX25" fmla="*/ 6924 w 9891"/>
              <a:gd name="connsiteY25" fmla="*/ 4800 h 10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891" h="10222">
                <a:moveTo>
                  <a:pt x="6924" y="4800"/>
                </a:moveTo>
                <a:lnTo>
                  <a:pt x="9891" y="5700"/>
                </a:lnTo>
                <a:cubicBezTo>
                  <a:pt x="9753" y="7231"/>
                  <a:pt x="9589" y="8691"/>
                  <a:pt x="9451" y="10222"/>
                </a:cubicBezTo>
                <a:lnTo>
                  <a:pt x="8774" y="8801"/>
                </a:lnTo>
                <a:lnTo>
                  <a:pt x="8351" y="9047"/>
                </a:lnTo>
                <a:cubicBezTo>
                  <a:pt x="7985" y="9184"/>
                  <a:pt x="7272" y="9566"/>
                  <a:pt x="6572" y="9627"/>
                </a:cubicBezTo>
                <a:cubicBezTo>
                  <a:pt x="5871" y="9687"/>
                  <a:pt x="4954" y="9680"/>
                  <a:pt x="4152" y="9409"/>
                </a:cubicBezTo>
                <a:cubicBezTo>
                  <a:pt x="3350" y="9140"/>
                  <a:pt x="2386" y="8564"/>
                  <a:pt x="1753" y="8007"/>
                </a:cubicBezTo>
                <a:cubicBezTo>
                  <a:pt x="1121" y="7452"/>
                  <a:pt x="638" y="6738"/>
                  <a:pt x="358" y="6074"/>
                </a:cubicBezTo>
                <a:cubicBezTo>
                  <a:pt x="78" y="5409"/>
                  <a:pt x="0" y="4645"/>
                  <a:pt x="78" y="4008"/>
                </a:cubicBezTo>
                <a:cubicBezTo>
                  <a:pt x="157" y="3372"/>
                  <a:pt x="478" y="2743"/>
                  <a:pt x="836" y="2256"/>
                </a:cubicBezTo>
                <a:cubicBezTo>
                  <a:pt x="1194" y="1768"/>
                  <a:pt x="1709" y="1410"/>
                  <a:pt x="2226" y="1071"/>
                </a:cubicBezTo>
                <a:cubicBezTo>
                  <a:pt x="2744" y="733"/>
                  <a:pt x="3546" y="411"/>
                  <a:pt x="3935" y="234"/>
                </a:cubicBezTo>
                <a:lnTo>
                  <a:pt x="4560" y="0"/>
                </a:lnTo>
                <a:lnTo>
                  <a:pt x="4701" y="77"/>
                </a:lnTo>
                <a:lnTo>
                  <a:pt x="3883" y="443"/>
                </a:lnTo>
                <a:cubicBezTo>
                  <a:pt x="3517" y="645"/>
                  <a:pt x="2880" y="983"/>
                  <a:pt x="2514" y="1289"/>
                </a:cubicBezTo>
                <a:cubicBezTo>
                  <a:pt x="2145" y="1595"/>
                  <a:pt x="1879" y="1921"/>
                  <a:pt x="1675" y="2280"/>
                </a:cubicBezTo>
                <a:cubicBezTo>
                  <a:pt x="1471" y="2639"/>
                  <a:pt x="1325" y="3029"/>
                  <a:pt x="1291" y="3440"/>
                </a:cubicBezTo>
                <a:cubicBezTo>
                  <a:pt x="1259" y="3851"/>
                  <a:pt x="1275" y="4338"/>
                  <a:pt x="1484" y="4745"/>
                </a:cubicBezTo>
                <a:cubicBezTo>
                  <a:pt x="1691" y="5152"/>
                  <a:pt x="2119" y="5591"/>
                  <a:pt x="2550" y="5893"/>
                </a:cubicBezTo>
                <a:cubicBezTo>
                  <a:pt x="2981" y="6196"/>
                  <a:pt x="3535" y="6409"/>
                  <a:pt x="4071" y="6553"/>
                </a:cubicBezTo>
                <a:cubicBezTo>
                  <a:pt x="4609" y="6699"/>
                  <a:pt x="5278" y="6800"/>
                  <a:pt x="5777" y="6775"/>
                </a:cubicBezTo>
                <a:cubicBezTo>
                  <a:pt x="6279" y="6751"/>
                  <a:pt x="6807" y="6514"/>
                  <a:pt x="7073" y="6413"/>
                </a:cubicBezTo>
                <a:lnTo>
                  <a:pt x="7366" y="6171"/>
                </a:lnTo>
                <a:lnTo>
                  <a:pt x="6924" y="4800"/>
                </a:lnTo>
                <a:close/>
              </a:path>
            </a:pathLst>
          </a:custGeom>
          <a:solidFill>
            <a:schemeClr val="bg2">
              <a:lumMod val="40000"/>
              <a:lumOff val="60000"/>
            </a:schemeClr>
          </a:solidFill>
          <a:ln>
            <a:noFill/>
          </a:ln>
          <a:effectLst/>
        </p:spPr>
        <p:txBody>
          <a:bodyPr lIns="90000" tIns="46800" rIns="90000" bIns="10800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buFont typeface="Arial" pitchFamily="34" charset="0"/>
              <a:buNone/>
            </a:pPr>
            <a:endParaRPr lang="en-US" sz="1600" dirty="0">
              <a:solidFill>
                <a:schemeClr val="bg1"/>
              </a:solidFill>
              <a:latin typeface="Arial" pitchFamily="34" charset="0"/>
            </a:endParaRPr>
          </a:p>
        </p:txBody>
      </p:sp>
      <p:sp>
        <p:nvSpPr>
          <p:cNvPr id="11295" name="Oval 31"/>
          <p:cNvSpPr>
            <a:spLocks noChangeArrowheads="1"/>
          </p:cNvSpPr>
          <p:nvPr/>
        </p:nvSpPr>
        <p:spPr bwMode="auto">
          <a:xfrm>
            <a:off x="1342464" y="656662"/>
            <a:ext cx="1476936" cy="1305488"/>
          </a:xfrm>
          <a:prstGeom prst="ellipse">
            <a:avLst/>
          </a:prstGeom>
          <a:solidFill>
            <a:srgbClr val="264283"/>
          </a:solidFill>
          <a:ln w="9360">
            <a:solidFill>
              <a:srgbClr val="264283"/>
            </a:solidFill>
            <a:round/>
            <a:headEnd/>
            <a:tailEnd/>
          </a:ln>
          <a:effectLst/>
        </p:spPr>
        <p:txBody>
          <a:bodyPr lIns="90000" tIns="46800" rIns="90000" bIns="46800" anchor="ctr">
            <a:prstTxWarp prst="textNoShape">
              <a:avLst/>
            </a:prstTxWarp>
          </a:bodyPr>
          <a:lstStyle/>
          <a:p>
            <a:pPr algn="ctr" hangingPunct="1">
              <a:lnSpc>
                <a:spcPct val="100000"/>
              </a:lnSpc>
              <a:tabLst>
                <a:tab pos="723900" algn="l"/>
              </a:tabLst>
            </a:pPr>
            <a:r>
              <a:rPr lang="de-CH" sz="1200" b="1" dirty="0" err="1" smtClean="0">
                <a:solidFill>
                  <a:schemeClr val="bg1"/>
                </a:solidFill>
              </a:rPr>
              <a:t>Joyful</a:t>
            </a:r>
            <a:r>
              <a:rPr lang="de-CH" sz="1200" b="1" dirty="0" smtClean="0">
                <a:solidFill>
                  <a:schemeClr val="bg1"/>
                </a:solidFill>
              </a:rPr>
              <a:t> </a:t>
            </a:r>
            <a:r>
              <a:rPr sz="1200" b="1" dirty="0" smtClean="0">
                <a:solidFill>
                  <a:schemeClr val="bg1"/>
                </a:solidFill>
              </a:rPr>
              <a:t>solutions in </a:t>
            </a:r>
            <a:r>
              <a:rPr lang="de-CH" sz="1200" b="1" dirty="0" err="1" smtClean="0">
                <a:solidFill>
                  <a:schemeClr val="bg1"/>
                </a:solidFill>
              </a:rPr>
              <a:t>halfhearted</a:t>
            </a:r>
            <a:r>
              <a:rPr lang="de-CH" sz="1200" b="1" dirty="0" smtClean="0">
                <a:solidFill>
                  <a:schemeClr val="bg1"/>
                </a:solidFill>
              </a:rPr>
              <a:t> </a:t>
            </a:r>
            <a:r>
              <a:rPr sz="1200" b="1" dirty="0" smtClean="0">
                <a:solidFill>
                  <a:schemeClr val="bg1"/>
                </a:solidFill>
              </a:rPr>
              <a:t>time</a:t>
            </a:r>
            <a:r>
              <a:rPr lang="de-CH" sz="1200" b="1" dirty="0" smtClean="0">
                <a:solidFill>
                  <a:schemeClr val="bg1"/>
                </a:solidFill>
              </a:rPr>
              <a:t>s</a:t>
            </a:r>
            <a:endParaRPr lang="de-DE" sz="1200" b="1" dirty="0">
              <a:solidFill>
                <a:schemeClr val="bg1"/>
              </a:solidFill>
              <a:ea typeface="Arial Unicode MS" charset="0"/>
              <a:cs typeface="Arial Unicode MS" charset="0"/>
            </a:endParaRPr>
          </a:p>
        </p:txBody>
      </p:sp>
      <p:sp>
        <p:nvSpPr>
          <p:cNvPr id="11296" name="Rectangle 32"/>
          <p:cNvSpPr>
            <a:spLocks noChangeArrowheads="1"/>
          </p:cNvSpPr>
          <p:nvPr/>
        </p:nvSpPr>
        <p:spPr bwMode="auto">
          <a:xfrm>
            <a:off x="2901950" y="881063"/>
            <a:ext cx="4260850" cy="928687"/>
          </a:xfrm>
          <a:prstGeom prst="rect">
            <a:avLst/>
          </a:prstGeom>
          <a:noFill/>
          <a:ln w="9360">
            <a:noFill/>
            <a:round/>
            <a:headEnd/>
            <a:tailEnd/>
          </a:ln>
          <a:effectLst/>
        </p:spPr>
        <p:txBody>
          <a:bodyPr lIns="0" tIns="82800" rIns="0" bIns="0">
            <a:prstTxWarp prst="textNoShape">
              <a:avLst/>
            </a:prstTxWarp>
          </a:bodyPr>
          <a:lstStyle/>
          <a:p>
            <a:pPr hangingPunct="1">
              <a:lnSpc>
                <a:spcPct val="100000"/>
              </a:lnSpc>
              <a:spcBef>
                <a:spcPts val="300"/>
              </a:spcBef>
              <a:tabLst>
                <a:tab pos="723900" algn="l"/>
                <a:tab pos="1447800" algn="l"/>
                <a:tab pos="2171700" algn="l"/>
                <a:tab pos="2895600" algn="l"/>
                <a:tab pos="3619500" algn="l"/>
              </a:tabLst>
            </a:pPr>
            <a:r>
              <a:rPr lang="de-DE" sz="1200" b="1" dirty="0">
                <a:solidFill>
                  <a:srgbClr val="264283"/>
                </a:solidFill>
                <a:ea typeface="Arial Unicode MS" charset="0"/>
                <a:cs typeface="Arial Unicode MS" charset="0"/>
              </a:rPr>
              <a:t>Erneuerbare Energien</a:t>
            </a:r>
            <a:r>
              <a:rPr lang="de-DE" sz="1200" b="1" dirty="0" smtClean="0">
                <a:solidFill>
                  <a:srgbClr val="264283"/>
                </a:solidFill>
                <a:ea typeface="Arial Unicode MS" charset="0"/>
                <a:cs typeface="Arial Unicode MS" charset="0"/>
              </a:rPr>
              <a:t> </a:t>
            </a:r>
            <a:r>
              <a:rPr sz="1200" dirty="0" smtClean="0"/>
              <a:t>are trying to find a way for a different future. </a:t>
            </a:r>
            <a:r>
              <a:rPr lang="de-CH" sz="1200" dirty="0" smtClean="0"/>
              <a:t>Erneuerbare Energien </a:t>
            </a:r>
            <a:r>
              <a:rPr sz="1200" dirty="0" smtClean="0"/>
              <a:t>will be part of the solution and will </a:t>
            </a:r>
            <a:r>
              <a:rPr lang="de-CH" sz="1200" dirty="0" err="1" smtClean="0"/>
              <a:t>confront</a:t>
            </a:r>
            <a:r>
              <a:rPr lang="de-CH" sz="1200" dirty="0" smtClean="0"/>
              <a:t> </a:t>
            </a:r>
            <a:r>
              <a:rPr sz="1200" dirty="0" smtClean="0"/>
              <a:t>the listener with a</a:t>
            </a:r>
            <a:r>
              <a:rPr lang="de-CH" sz="1200" dirty="0" smtClean="0"/>
              <a:t>n </a:t>
            </a:r>
            <a:r>
              <a:rPr lang="de-CH" sz="1200" dirty="0" err="1" smtClean="0"/>
              <a:t>utopia</a:t>
            </a:r>
            <a:r>
              <a:rPr lang="de-CH" sz="1200" dirty="0" smtClean="0"/>
              <a:t> </a:t>
            </a:r>
            <a:r>
              <a:rPr lang="de-CH" sz="1200" dirty="0" err="1" smtClean="0"/>
              <a:t>that</a:t>
            </a:r>
            <a:r>
              <a:rPr sz="1200" dirty="0" smtClean="0"/>
              <a:t> will become reality</a:t>
            </a:r>
            <a:endParaRPr lang="de-DE" sz="1200" dirty="0">
              <a:solidFill>
                <a:srgbClr val="000000"/>
              </a:solidFill>
              <a:ea typeface="Arial Unicode MS" charset="0"/>
              <a:cs typeface="Arial Unicode MS" charset="0"/>
            </a:endParaRPr>
          </a:p>
        </p:txBody>
      </p:sp>
      <p:sp>
        <p:nvSpPr>
          <p:cNvPr id="11294" name="Oval 30"/>
          <p:cNvSpPr>
            <a:spLocks noChangeArrowheads="1"/>
          </p:cNvSpPr>
          <p:nvPr/>
        </p:nvSpPr>
        <p:spPr bwMode="auto">
          <a:xfrm>
            <a:off x="204788" y="1966913"/>
            <a:ext cx="1655200" cy="1439862"/>
          </a:xfrm>
          <a:prstGeom prst="ellipse">
            <a:avLst/>
          </a:prstGeom>
          <a:solidFill>
            <a:srgbClr val="007DC3"/>
          </a:solidFill>
          <a:ln w="9360">
            <a:solidFill>
              <a:srgbClr val="007DC3"/>
            </a:solidFill>
            <a:round/>
            <a:headEnd/>
            <a:tailEnd/>
          </a:ln>
          <a:effectLst/>
        </p:spPr>
        <p:txBody>
          <a:bodyPr lIns="90000" tIns="46800" rIns="90000" bIns="46800" anchor="ctr">
            <a:prstTxWarp prst="textNoShape">
              <a:avLst/>
            </a:prstTxWarp>
          </a:bodyPr>
          <a:lstStyle/>
          <a:p>
            <a:pPr algn="ctr" hangingPunct="1">
              <a:lnSpc>
                <a:spcPct val="100000"/>
              </a:lnSpc>
              <a:tabLst>
                <a:tab pos="723900" algn="l"/>
                <a:tab pos="1447800" algn="l"/>
              </a:tabLst>
            </a:pPr>
            <a:r>
              <a:rPr sz="1200" b="1" dirty="0" smtClean="0">
                <a:solidFill>
                  <a:srgbClr val="FFFFFF"/>
                </a:solidFill>
              </a:rPr>
              <a:t>Sustainability requires redistribution</a:t>
            </a:r>
            <a:endParaRPr lang="de-DE" sz="1200" b="1" dirty="0">
              <a:solidFill>
                <a:srgbClr val="FFFFFF"/>
              </a:solidFill>
              <a:ea typeface="Arial Unicode MS" charset="0"/>
              <a:cs typeface="Arial Unicode MS" charset="0"/>
            </a:endParaRPr>
          </a:p>
        </p:txBody>
      </p:sp>
      <p:sp>
        <p:nvSpPr>
          <p:cNvPr id="11297" name="Rectangle 33"/>
          <p:cNvSpPr>
            <a:spLocks noChangeArrowheads="1"/>
          </p:cNvSpPr>
          <p:nvPr/>
        </p:nvSpPr>
        <p:spPr bwMode="auto">
          <a:xfrm>
            <a:off x="1905000" y="2231673"/>
            <a:ext cx="2087562" cy="644877"/>
          </a:xfrm>
          <a:prstGeom prst="rect">
            <a:avLst/>
          </a:prstGeom>
          <a:noFill/>
          <a:ln w="9525">
            <a:noFill/>
            <a:round/>
            <a:headEnd/>
            <a:tailEnd/>
          </a:ln>
          <a:effectLst/>
        </p:spPr>
        <p:txBody>
          <a:bodyPr lIns="90000" tIns="45000" rIns="90000" bIns="45000">
            <a:prstTxWarp prst="textNoShape">
              <a:avLst/>
            </a:prstTxWarp>
            <a:spAutoFit/>
          </a:bodyPr>
          <a:lstStyle/>
          <a:p>
            <a:pPr hangingPunct="1">
              <a:lnSpc>
                <a:spcPct val="100000"/>
              </a:lnSpc>
              <a:tabLst>
                <a:tab pos="723900" algn="l"/>
                <a:tab pos="1447800" algn="l"/>
              </a:tabLst>
            </a:pPr>
            <a:r>
              <a:rPr sz="1200" b="1" dirty="0" smtClean="0">
                <a:solidFill>
                  <a:srgbClr val="0F7DC4"/>
                </a:solidFill>
              </a:rPr>
              <a:t>Justice </a:t>
            </a:r>
            <a:r>
              <a:rPr lang="de-CH" sz="1200" b="1" dirty="0" smtClean="0">
                <a:solidFill>
                  <a:srgbClr val="0F7DC4"/>
                </a:solidFill>
              </a:rPr>
              <a:t>in </a:t>
            </a:r>
            <a:r>
              <a:rPr lang="de-CH" sz="1200" b="1" dirty="0" err="1" smtClean="0">
                <a:solidFill>
                  <a:srgbClr val="0F7DC4"/>
                </a:solidFill>
              </a:rPr>
              <a:t>distribution</a:t>
            </a:r>
            <a:r>
              <a:rPr lang="de-CH" sz="1200" b="1" dirty="0" smtClean="0">
                <a:solidFill>
                  <a:srgbClr val="0F7DC4"/>
                </a:solidFill>
              </a:rPr>
              <a:t> </a:t>
            </a:r>
            <a:r>
              <a:rPr sz="1200" dirty="0" smtClean="0"/>
              <a:t>creates space for dreams and adventures.</a:t>
            </a:r>
            <a:endParaRPr lang="de-DE" sz="1200" dirty="0">
              <a:solidFill>
                <a:srgbClr val="000000"/>
              </a:solidFill>
              <a:ea typeface="Arial Unicode MS" charset="0"/>
              <a:cs typeface="Arial Unicode MS" charset="0"/>
            </a:endParaRPr>
          </a:p>
        </p:txBody>
      </p:sp>
      <p:sp>
        <p:nvSpPr>
          <p:cNvPr id="11300" name="Rectangle 36"/>
          <p:cNvSpPr>
            <a:spLocks noChangeArrowheads="1"/>
          </p:cNvSpPr>
          <p:nvPr/>
        </p:nvSpPr>
        <p:spPr bwMode="auto">
          <a:xfrm>
            <a:off x="4326300" y="2199407"/>
            <a:ext cx="4817700" cy="829543"/>
          </a:xfrm>
          <a:prstGeom prst="rect">
            <a:avLst/>
          </a:prstGeom>
          <a:noFill/>
          <a:ln w="9525">
            <a:noFill/>
            <a:round/>
            <a:headEnd/>
            <a:tailEnd/>
          </a:ln>
          <a:effectLst/>
        </p:spPr>
        <p:txBody>
          <a:bodyPr lIns="90000" tIns="45000" rIns="90000" bIns="45000">
            <a:prstTxWarp prst="textNoShape">
              <a:avLst/>
            </a:prstTxWarp>
            <a:spAutoFit/>
          </a:bodyPr>
          <a:lstStyle/>
          <a:p>
            <a:pPr hangingPunct="1">
              <a:lnSpc>
                <a:spcPct val="100000"/>
              </a:lnSpc>
              <a:tabLst>
                <a:tab pos="723900" algn="l"/>
                <a:tab pos="1447800" algn="l"/>
                <a:tab pos="2171700" algn="l"/>
                <a:tab pos="2895600" algn="l"/>
                <a:tab pos="3619500" algn="l"/>
                <a:tab pos="4343400" algn="l"/>
              </a:tabLst>
            </a:pPr>
            <a:r>
              <a:rPr lang="de-DE" sz="1200" b="1" dirty="0" err="1" smtClean="0">
                <a:solidFill>
                  <a:srgbClr val="798200"/>
                </a:solidFill>
                <a:ea typeface="Arial Unicode MS" charset="0"/>
                <a:cs typeface="Arial Unicode MS" charset="0"/>
              </a:rPr>
              <a:t>It</a:t>
            </a:r>
            <a:r>
              <a:rPr lang="de-DE" sz="1200" b="1" dirty="0" smtClean="0">
                <a:solidFill>
                  <a:srgbClr val="798200"/>
                </a:solidFill>
                <a:ea typeface="Arial Unicode MS" charset="0"/>
                <a:cs typeface="Arial Unicode MS" charset="0"/>
              </a:rPr>
              <a:t> </a:t>
            </a:r>
            <a:r>
              <a:rPr lang="de-DE" sz="1200" b="1" dirty="0" err="1" smtClean="0">
                <a:solidFill>
                  <a:srgbClr val="798200"/>
                </a:solidFill>
                <a:ea typeface="Arial Unicode MS" charset="0"/>
                <a:cs typeface="Arial Unicode MS" charset="0"/>
              </a:rPr>
              <a:t>needs</a:t>
            </a:r>
            <a:r>
              <a:rPr lang="de-DE" sz="1200" b="1" dirty="0" smtClean="0">
                <a:solidFill>
                  <a:srgbClr val="798200"/>
                </a:solidFill>
                <a:ea typeface="Arial Unicode MS" charset="0"/>
                <a:cs typeface="Arial Unicode MS" charset="0"/>
              </a:rPr>
              <a:t> </a:t>
            </a:r>
            <a:r>
              <a:rPr lang="de-DE" sz="1200" b="1" dirty="0" err="1" smtClean="0">
                <a:solidFill>
                  <a:srgbClr val="798200"/>
                </a:solidFill>
                <a:ea typeface="Arial Unicode MS" charset="0"/>
                <a:cs typeface="Arial Unicode MS" charset="0"/>
              </a:rPr>
              <a:t>new</a:t>
            </a:r>
            <a:r>
              <a:rPr lang="de-DE" sz="1200" b="1" dirty="0" smtClean="0">
                <a:solidFill>
                  <a:srgbClr val="798200"/>
                </a:solidFill>
                <a:ea typeface="Arial Unicode MS" charset="0"/>
                <a:cs typeface="Arial Unicode MS" charset="0"/>
              </a:rPr>
              <a:t> </a:t>
            </a:r>
            <a:r>
              <a:rPr lang="de-DE" sz="1200" b="1" dirty="0" err="1" smtClean="0">
                <a:solidFill>
                  <a:srgbClr val="798200"/>
                </a:solidFill>
                <a:ea typeface="Arial Unicode MS" charset="0"/>
                <a:cs typeface="Arial Unicode MS" charset="0"/>
              </a:rPr>
              <a:t>approaches</a:t>
            </a:r>
            <a:r>
              <a:rPr lang="de-DE" sz="1200" b="1" dirty="0" smtClean="0">
                <a:solidFill>
                  <a:srgbClr val="798200"/>
                </a:solidFill>
                <a:ea typeface="Arial Unicode MS" charset="0"/>
                <a:cs typeface="Arial Unicode MS" charset="0"/>
              </a:rPr>
              <a:t> and </a:t>
            </a:r>
            <a:r>
              <a:rPr lang="de-DE" sz="1200" b="1" dirty="0" err="1" smtClean="0">
                <a:solidFill>
                  <a:srgbClr val="798200"/>
                </a:solidFill>
                <a:ea typeface="Arial Unicode MS" charset="0"/>
                <a:cs typeface="Arial Unicode MS" charset="0"/>
              </a:rPr>
              <a:t>rituals</a:t>
            </a:r>
            <a:r>
              <a:rPr sz="1200" dirty="0" smtClean="0"/>
              <a:t>. A changed awareness of individual</a:t>
            </a:r>
            <a:r>
              <a:rPr lang="de-CH" sz="1200" dirty="0" err="1" smtClean="0"/>
              <a:t>ism</a:t>
            </a:r>
            <a:r>
              <a:rPr sz="1200" dirty="0" smtClean="0"/>
              <a:t> and collective</a:t>
            </a:r>
            <a:r>
              <a:rPr lang="de-CH" sz="1200" dirty="0" smtClean="0"/>
              <a:t>s</a:t>
            </a:r>
            <a:r>
              <a:rPr sz="1200" dirty="0" smtClean="0"/>
              <a:t>. </a:t>
            </a:r>
            <a:r>
              <a:rPr lang="de-CH" sz="1200" dirty="0" err="1" smtClean="0"/>
              <a:t>The</a:t>
            </a:r>
            <a:r>
              <a:rPr lang="de-CH" sz="1200" dirty="0" smtClean="0"/>
              <a:t> m</a:t>
            </a:r>
            <a:r>
              <a:rPr sz="1200" dirty="0" smtClean="0"/>
              <a:t>usic </a:t>
            </a:r>
            <a:r>
              <a:rPr lang="de-CH" sz="1200" dirty="0" err="1" smtClean="0"/>
              <a:t>should</a:t>
            </a:r>
            <a:r>
              <a:rPr lang="de-CH" sz="1200" dirty="0" smtClean="0"/>
              <a:t> </a:t>
            </a:r>
            <a:r>
              <a:rPr lang="de-CH" sz="1200" dirty="0" err="1" smtClean="0"/>
              <a:t>transform</a:t>
            </a:r>
            <a:r>
              <a:rPr lang="de-CH" sz="1200" dirty="0" smtClean="0"/>
              <a:t> </a:t>
            </a:r>
            <a:r>
              <a:rPr sz="1200" dirty="0" smtClean="0"/>
              <a:t>the listener as a self-confident, deciding individual - ready to participate in a new, better reality</a:t>
            </a:r>
            <a:endParaRPr lang="de-DE" sz="1200" dirty="0" smtClean="0">
              <a:solidFill>
                <a:srgbClr val="000000"/>
              </a:solidFill>
              <a:ea typeface="Arial Unicode MS" charset="0"/>
              <a:cs typeface="Arial Unicode MS" charset="0"/>
            </a:endParaRPr>
          </a:p>
        </p:txBody>
      </p:sp>
      <p:sp>
        <p:nvSpPr>
          <p:cNvPr id="11299" name="Oval 35"/>
          <p:cNvSpPr>
            <a:spLocks noChangeArrowheads="1"/>
          </p:cNvSpPr>
          <p:nvPr/>
        </p:nvSpPr>
        <p:spPr bwMode="auto">
          <a:xfrm>
            <a:off x="3816350" y="3146425"/>
            <a:ext cx="1800225" cy="1476375"/>
          </a:xfrm>
          <a:prstGeom prst="ellipse">
            <a:avLst/>
          </a:prstGeom>
          <a:solidFill>
            <a:srgbClr val="798200"/>
          </a:solidFill>
          <a:ln w="9360">
            <a:solidFill>
              <a:srgbClr val="A2AD00"/>
            </a:solidFill>
            <a:round/>
            <a:headEnd/>
            <a:tailEnd/>
          </a:ln>
          <a:effectLst/>
        </p:spPr>
        <p:txBody>
          <a:bodyPr lIns="90000" tIns="46800" rIns="90000" bIns="46800" anchor="ctr">
            <a:prstTxWarp prst="textNoShape">
              <a:avLst/>
            </a:prstTxWarp>
          </a:bodyPr>
          <a:lstStyle/>
          <a:p>
            <a:pPr algn="ctr" hangingPunct="1">
              <a:lnSpc>
                <a:spcPct val="100000"/>
              </a:lnSpc>
              <a:tabLst>
                <a:tab pos="723900" algn="l"/>
                <a:tab pos="1447800" algn="l"/>
              </a:tabLst>
            </a:pPr>
            <a:r>
              <a:rPr lang="de-DE" sz="1600" b="1" dirty="0" err="1">
                <a:solidFill>
                  <a:srgbClr val="FFFFFF"/>
                </a:solidFill>
                <a:ea typeface="Arial Unicode MS" charset="0"/>
                <a:cs typeface="Arial Unicode MS" charset="0"/>
              </a:rPr>
              <a:t>Communal</a:t>
            </a:r>
            <a:r>
              <a:rPr lang="de-DE" sz="1600" b="1" dirty="0" smtClean="0">
                <a:solidFill>
                  <a:srgbClr val="FFFFFF"/>
                </a:solidFill>
                <a:ea typeface="Arial Unicode MS" charset="0"/>
                <a:cs typeface="Arial Unicode MS" charset="0"/>
              </a:rPr>
              <a:t> </a:t>
            </a:r>
            <a:r>
              <a:rPr lang="de-DE" sz="1600" b="1" err="1">
                <a:solidFill>
                  <a:srgbClr val="FFFFFF"/>
                </a:solidFill>
                <a:ea typeface="Arial Unicode MS" charset="0"/>
                <a:cs typeface="Arial Unicode MS" charset="0"/>
              </a:rPr>
              <a:t>D</a:t>
            </a:r>
            <a:r>
              <a:rPr lang="de-DE" sz="1600" b="1" smtClean="0">
                <a:solidFill>
                  <a:srgbClr val="FFFFFF"/>
                </a:solidFill>
                <a:ea typeface="Arial Unicode MS" charset="0"/>
                <a:cs typeface="Arial Unicode MS" charset="0"/>
              </a:rPr>
              <a:t>ance-</a:t>
            </a:r>
            <a:r>
              <a:rPr lang="de-DE" sz="1600" b="1" dirty="0" err="1" smtClean="0">
                <a:solidFill>
                  <a:srgbClr val="FFFFFF"/>
                </a:solidFill>
                <a:ea typeface="Arial Unicode MS" charset="0"/>
                <a:cs typeface="Arial Unicode MS" charset="0"/>
              </a:rPr>
              <a:t>A</a:t>
            </a:r>
            <a:r>
              <a:rPr lang="de-DE" sz="1600" b="1" smtClean="0">
                <a:solidFill>
                  <a:srgbClr val="FFFFFF"/>
                </a:solidFill>
                <a:ea typeface="Arial Unicode MS" charset="0"/>
                <a:cs typeface="Arial Unicode MS" charset="0"/>
              </a:rPr>
              <a:t>nthems</a:t>
            </a:r>
            <a:r>
              <a:rPr lang="de-DE" sz="1600" b="1" dirty="0" smtClean="0">
                <a:solidFill>
                  <a:srgbClr val="FFFFFF"/>
                </a:solidFill>
                <a:ea typeface="Arial Unicode MS" charset="0"/>
                <a:cs typeface="Arial Unicode MS" charset="0"/>
              </a:rPr>
              <a:t>                         </a:t>
            </a:r>
            <a:endParaRPr lang="de-DE" sz="1600" b="1" dirty="0">
              <a:solidFill>
                <a:srgbClr val="FFFFFF"/>
              </a:solidFill>
              <a:ea typeface="Arial Unicode MS" charset="0"/>
              <a:cs typeface="Arial Unicode MS" charset="0"/>
            </a:endParaRPr>
          </a:p>
        </p:txBody>
      </p:sp>
      <p:sp>
        <p:nvSpPr>
          <p:cNvPr id="11293" name="Oval 29"/>
          <p:cNvSpPr>
            <a:spLocks noChangeArrowheads="1"/>
          </p:cNvSpPr>
          <p:nvPr/>
        </p:nvSpPr>
        <p:spPr bwMode="auto">
          <a:xfrm>
            <a:off x="1771650" y="2992438"/>
            <a:ext cx="1584325" cy="1331912"/>
          </a:xfrm>
          <a:prstGeom prst="ellipse">
            <a:avLst/>
          </a:prstGeom>
          <a:solidFill>
            <a:srgbClr val="A2AD00"/>
          </a:solidFill>
          <a:ln w="9360">
            <a:solidFill>
              <a:srgbClr val="A2AD00"/>
            </a:solidFill>
            <a:round/>
            <a:headEnd/>
            <a:tailEnd/>
          </a:ln>
          <a:effectLst/>
        </p:spPr>
        <p:txBody>
          <a:bodyPr lIns="90000" tIns="46800" rIns="90000" bIns="46800" anchor="ctr">
            <a:prstTxWarp prst="textNoShape">
              <a:avLst/>
            </a:prstTxWarp>
          </a:bodyPr>
          <a:lstStyle/>
          <a:p>
            <a:pPr algn="ctr" hangingPunct="1">
              <a:lnSpc>
                <a:spcPct val="100000"/>
              </a:lnSpc>
              <a:tabLst>
                <a:tab pos="723900" algn="l"/>
                <a:tab pos="1447800" algn="l"/>
              </a:tabLst>
            </a:pPr>
            <a:r>
              <a:rPr sz="1200" b="1" dirty="0" smtClean="0">
                <a:solidFill>
                  <a:schemeClr val="bg1"/>
                </a:solidFill>
              </a:rPr>
              <a:t>Energies flow across borders</a:t>
            </a:r>
            <a:endParaRPr lang="de-DE" sz="1200" b="1" dirty="0">
              <a:solidFill>
                <a:schemeClr val="bg1"/>
              </a:solidFill>
              <a:ea typeface="Arial Unicode MS" charset="0"/>
              <a:cs typeface="Arial Unicode MS" charset="0"/>
            </a:endParaRPr>
          </a:p>
        </p:txBody>
      </p:sp>
      <p:sp>
        <p:nvSpPr>
          <p:cNvPr id="11298" name="Rectangle 34"/>
          <p:cNvSpPr>
            <a:spLocks noChangeArrowheads="1"/>
          </p:cNvSpPr>
          <p:nvPr/>
        </p:nvSpPr>
        <p:spPr bwMode="auto">
          <a:xfrm>
            <a:off x="304800" y="4294188"/>
            <a:ext cx="2824163" cy="644877"/>
          </a:xfrm>
          <a:prstGeom prst="rect">
            <a:avLst/>
          </a:prstGeom>
          <a:noFill/>
          <a:ln w="9525">
            <a:noFill/>
            <a:round/>
            <a:headEnd/>
            <a:tailEnd/>
          </a:ln>
          <a:effectLst/>
        </p:spPr>
        <p:txBody>
          <a:bodyPr lIns="90000" tIns="45000" rIns="90000" bIns="45000">
            <a:prstTxWarp prst="textNoShape">
              <a:avLst/>
            </a:prstTxWarp>
            <a:spAutoFit/>
          </a:bodyPr>
          <a:lstStyle/>
          <a:p>
            <a:pPr hangingPunct="1">
              <a:lnSpc>
                <a:spcPct val="100000"/>
              </a:lnSpc>
              <a:tabLst>
                <a:tab pos="723900" algn="l"/>
                <a:tab pos="1447800" algn="l"/>
                <a:tab pos="2171700" algn="l"/>
              </a:tabLst>
            </a:pPr>
            <a:r>
              <a:rPr lang="de-DE" sz="1200" b="1" dirty="0" err="1" smtClean="0">
                <a:solidFill>
                  <a:srgbClr val="A2AD00"/>
                </a:solidFill>
                <a:ea typeface="Arial Unicode MS" charset="0"/>
                <a:cs typeface="Arial Unicode MS" charset="0"/>
              </a:rPr>
              <a:t>The</a:t>
            </a:r>
            <a:r>
              <a:rPr lang="de-CH" sz="1200" b="1" dirty="0" smtClean="0">
                <a:solidFill>
                  <a:srgbClr val="A2AD00"/>
                </a:solidFill>
                <a:ea typeface="Arial Unicode MS" charset="0"/>
                <a:cs typeface="Arial Unicode MS" charset="0"/>
              </a:rPr>
              <a:t> </a:t>
            </a:r>
            <a:r>
              <a:rPr lang="de-CH" sz="1200" b="1" dirty="0" err="1" smtClean="0">
                <a:solidFill>
                  <a:srgbClr val="A2AD00"/>
                </a:solidFill>
                <a:ea typeface="Arial Unicode MS" charset="0"/>
                <a:cs typeface="Arial Unicode MS" charset="0"/>
              </a:rPr>
              <a:t>idea</a:t>
            </a:r>
            <a:r>
              <a:rPr lang="de-CH" sz="1200" b="1" dirty="0" smtClean="0">
                <a:solidFill>
                  <a:srgbClr val="A2AD00"/>
                </a:solidFill>
                <a:ea typeface="Arial Unicode MS" charset="0"/>
                <a:cs typeface="Arial Unicode MS" charset="0"/>
              </a:rPr>
              <a:t> of</a:t>
            </a:r>
            <a:r>
              <a:rPr lang="de-DE" sz="1200" b="1" dirty="0" smtClean="0">
                <a:solidFill>
                  <a:srgbClr val="A2AD00"/>
                </a:solidFill>
                <a:ea typeface="Arial Unicode MS" charset="0"/>
                <a:cs typeface="Arial Unicode MS" charset="0"/>
              </a:rPr>
              <a:t> </a:t>
            </a:r>
            <a:r>
              <a:rPr lang="de-DE" sz="1200" b="1" dirty="0" err="1" smtClean="0">
                <a:solidFill>
                  <a:srgbClr val="A2AD00"/>
                </a:solidFill>
                <a:ea typeface="Arial Unicode MS" charset="0"/>
                <a:cs typeface="Arial Unicode MS" charset="0"/>
              </a:rPr>
              <a:t>network</a:t>
            </a:r>
            <a:r>
              <a:rPr lang="de-CH" sz="1200" b="1" dirty="0" smtClean="0">
                <a:solidFill>
                  <a:srgbClr val="A2AD00"/>
                </a:solidFill>
                <a:ea typeface="Arial Unicode MS" charset="0"/>
                <a:cs typeface="Arial Unicode MS" charset="0"/>
              </a:rPr>
              <a:t>s</a:t>
            </a:r>
            <a:r>
              <a:rPr lang="de-DE" sz="1200" b="1" dirty="0" smtClean="0">
                <a:solidFill>
                  <a:srgbClr val="A2AD00"/>
                </a:solidFill>
                <a:ea typeface="Arial Unicode MS" charset="0"/>
                <a:cs typeface="Arial Unicode MS" charset="0"/>
              </a:rPr>
              <a:t> </a:t>
            </a:r>
            <a:r>
              <a:rPr lang="de-DE" sz="1200" b="1" dirty="0" err="1" smtClean="0">
                <a:solidFill>
                  <a:srgbClr val="A2AD00"/>
                </a:solidFill>
                <a:ea typeface="Arial Unicode MS" charset="0"/>
                <a:cs typeface="Arial Unicode MS" charset="0"/>
              </a:rPr>
              <a:t>is</a:t>
            </a:r>
            <a:r>
              <a:rPr lang="de-DE" sz="1200" b="1" dirty="0" smtClean="0">
                <a:solidFill>
                  <a:srgbClr val="A2AD00"/>
                </a:solidFill>
                <a:ea typeface="Arial Unicode MS" charset="0"/>
                <a:cs typeface="Arial Unicode MS" charset="0"/>
              </a:rPr>
              <a:t> </a:t>
            </a:r>
            <a:r>
              <a:rPr lang="de-DE" sz="1200" b="1" dirty="0" err="1" smtClean="0">
                <a:solidFill>
                  <a:srgbClr val="A2AD00"/>
                </a:solidFill>
                <a:ea typeface="Arial Unicode MS" charset="0"/>
                <a:cs typeface="Arial Unicode MS" charset="0"/>
              </a:rPr>
              <a:t>important</a:t>
            </a:r>
            <a:r>
              <a:rPr sz="1200" dirty="0" smtClean="0"/>
              <a:t>. Thinking </a:t>
            </a:r>
            <a:r>
              <a:rPr lang="de-CH" sz="1200" dirty="0" smtClean="0"/>
              <a:t>a</a:t>
            </a:r>
            <a:r>
              <a:rPr sz="1200" dirty="0" smtClean="0"/>
              <a:t>cross</a:t>
            </a:r>
            <a:r>
              <a:rPr lang="de-CH" sz="1200" dirty="0" smtClean="0"/>
              <a:t> </a:t>
            </a:r>
            <a:r>
              <a:rPr sz="1200" dirty="0" smtClean="0"/>
              <a:t>border</a:t>
            </a:r>
            <a:r>
              <a:rPr lang="de-CH" sz="1200" dirty="0" smtClean="0"/>
              <a:t>s</a:t>
            </a:r>
            <a:r>
              <a:rPr sz="1200" dirty="0" smtClean="0"/>
              <a:t>, integrati</a:t>
            </a:r>
            <a:r>
              <a:rPr lang="de-CH" sz="1200" dirty="0" smtClean="0"/>
              <a:t>on</a:t>
            </a:r>
            <a:r>
              <a:rPr sz="1200" dirty="0" smtClean="0"/>
              <a:t> rather than exclusi</a:t>
            </a:r>
            <a:r>
              <a:rPr lang="de-CH" sz="1200" dirty="0" smtClean="0"/>
              <a:t>on</a:t>
            </a:r>
            <a:r>
              <a:rPr lang="de-DE" sz="1200" dirty="0" smtClean="0">
                <a:solidFill>
                  <a:srgbClr val="000000"/>
                </a:solidFill>
                <a:ea typeface="Arial Unicode MS" charset="0"/>
                <a:cs typeface="Arial Unicode MS" charset="0"/>
              </a:rPr>
              <a:t>                </a:t>
            </a:r>
            <a:endParaRPr lang="de-DE" sz="1200" dirty="0">
              <a:solidFill>
                <a:srgbClr val="000000"/>
              </a:solidFill>
              <a:ea typeface="Arial Unicode MS" charset="0"/>
              <a:cs typeface="Arial Unicode MS"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additive="repl">
                                        <p:cTn id="6" dur="1" fill="hold">
                                          <p:stCondLst>
                                            <p:cond delay="0"/>
                                          </p:stCondLst>
                                        </p:cTn>
                                        <p:tgtEl>
                                          <p:spTgt spid="11295"/>
                                        </p:tgtEl>
                                        <p:attrNameLst>
                                          <p:attrName>style.visibility</p:attrName>
                                        </p:attrNameLst>
                                      </p:cBhvr>
                                      <p:to>
                                        <p:strVal val="visible"/>
                                      </p:to>
                                    </p:set>
                                    <p:animEffect transition="in" filter="fade">
                                      <p:cBhvr additive="repl">
                                        <p:cTn id="7" dur="500"/>
                                        <p:tgtEl>
                                          <p:spTgt spid="11295"/>
                                        </p:tgtEl>
                                      </p:cBhvr>
                                    </p:animEffect>
                                  </p:childTnLst>
                                </p:cTn>
                              </p:par>
                              <p:par>
                                <p:cTn id="8" presetID="10" presetClass="entr" fill="hold" nodeType="withEffect">
                                  <p:stCondLst>
                                    <p:cond delay="0"/>
                                  </p:stCondLst>
                                  <p:childTnLst>
                                    <p:set>
                                      <p:cBhvr additive="repl">
                                        <p:cTn id="9" dur="1" fill="hold">
                                          <p:stCondLst>
                                            <p:cond delay="0"/>
                                          </p:stCondLst>
                                        </p:cTn>
                                        <p:tgtEl>
                                          <p:spTgt spid="11296"/>
                                        </p:tgtEl>
                                        <p:attrNameLst>
                                          <p:attrName>style.visibility</p:attrName>
                                        </p:attrNameLst>
                                      </p:cBhvr>
                                      <p:to>
                                        <p:strVal val="visible"/>
                                      </p:to>
                                    </p:set>
                                    <p:animEffect transition="in" filter="fade">
                                      <p:cBhvr additive="repl">
                                        <p:cTn id="10" dur="500"/>
                                        <p:tgtEl>
                                          <p:spTgt spid="1129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nodeType="clickEffect">
                                  <p:stCondLst>
                                    <p:cond delay="0"/>
                                  </p:stCondLst>
                                  <p:childTnLst>
                                    <p:set>
                                      <p:cBhvr additive="repl">
                                        <p:cTn id="14" dur="1" fill="hold">
                                          <p:stCondLst>
                                            <p:cond delay="0"/>
                                          </p:stCondLst>
                                        </p:cTn>
                                        <p:tgtEl>
                                          <p:spTgt spid="11294"/>
                                        </p:tgtEl>
                                        <p:attrNameLst>
                                          <p:attrName>style.visibility</p:attrName>
                                        </p:attrNameLst>
                                      </p:cBhvr>
                                      <p:to>
                                        <p:strVal val="visible"/>
                                      </p:to>
                                    </p:set>
                                    <p:animEffect transition="in" filter="fade">
                                      <p:cBhvr additive="repl">
                                        <p:cTn id="15" dur="500"/>
                                        <p:tgtEl>
                                          <p:spTgt spid="11294"/>
                                        </p:tgtEl>
                                      </p:cBhvr>
                                    </p:animEffect>
                                  </p:childTnLst>
                                </p:cTn>
                              </p:par>
                              <p:par>
                                <p:cTn id="16" presetID="10" presetClass="entr" fill="hold" nodeType="withEffect">
                                  <p:stCondLst>
                                    <p:cond delay="0"/>
                                  </p:stCondLst>
                                  <p:childTnLst>
                                    <p:set>
                                      <p:cBhvr additive="repl">
                                        <p:cTn id="17" dur="1" fill="hold">
                                          <p:stCondLst>
                                            <p:cond delay="0"/>
                                          </p:stCondLst>
                                        </p:cTn>
                                        <p:tgtEl>
                                          <p:spTgt spid="11297"/>
                                        </p:tgtEl>
                                        <p:attrNameLst>
                                          <p:attrName>style.visibility</p:attrName>
                                        </p:attrNameLst>
                                      </p:cBhvr>
                                      <p:to>
                                        <p:strVal val="visible"/>
                                      </p:to>
                                    </p:set>
                                    <p:animEffect transition="in" filter="fade">
                                      <p:cBhvr additive="repl">
                                        <p:cTn id="18" dur="500"/>
                                        <p:tgtEl>
                                          <p:spTgt spid="1129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fill="hold" nodeType="clickEffect">
                                  <p:stCondLst>
                                    <p:cond delay="0"/>
                                  </p:stCondLst>
                                  <p:childTnLst>
                                    <p:set>
                                      <p:cBhvr additive="repl">
                                        <p:cTn id="22" dur="1" fill="hold">
                                          <p:stCondLst>
                                            <p:cond delay="0"/>
                                          </p:stCondLst>
                                        </p:cTn>
                                        <p:tgtEl>
                                          <p:spTgt spid="11293"/>
                                        </p:tgtEl>
                                        <p:attrNameLst>
                                          <p:attrName>style.visibility</p:attrName>
                                        </p:attrNameLst>
                                      </p:cBhvr>
                                      <p:to>
                                        <p:strVal val="visible"/>
                                      </p:to>
                                    </p:set>
                                    <p:animEffect transition="in" filter="fade">
                                      <p:cBhvr additive="repl">
                                        <p:cTn id="23" dur="500"/>
                                        <p:tgtEl>
                                          <p:spTgt spid="11293"/>
                                        </p:tgtEl>
                                      </p:cBhvr>
                                    </p:animEffect>
                                  </p:childTnLst>
                                </p:cTn>
                              </p:par>
                              <p:par>
                                <p:cTn id="24" presetID="10" presetClass="entr" fill="hold" nodeType="withEffect">
                                  <p:stCondLst>
                                    <p:cond delay="0"/>
                                  </p:stCondLst>
                                  <p:childTnLst>
                                    <p:set>
                                      <p:cBhvr additive="repl">
                                        <p:cTn id="25" dur="1" fill="hold">
                                          <p:stCondLst>
                                            <p:cond delay="0"/>
                                          </p:stCondLst>
                                        </p:cTn>
                                        <p:tgtEl>
                                          <p:spTgt spid="11298"/>
                                        </p:tgtEl>
                                        <p:attrNameLst>
                                          <p:attrName>style.visibility</p:attrName>
                                        </p:attrNameLst>
                                      </p:cBhvr>
                                      <p:to>
                                        <p:strVal val="visible"/>
                                      </p:to>
                                    </p:set>
                                    <p:animEffect transition="in" filter="fade">
                                      <p:cBhvr additive="repl">
                                        <p:cTn id="26" dur="500"/>
                                        <p:tgtEl>
                                          <p:spTgt spid="1129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fill="hold" nodeType="clickEffect">
                                  <p:stCondLst>
                                    <p:cond delay="0"/>
                                  </p:stCondLst>
                                  <p:childTnLst>
                                    <p:set>
                                      <p:cBhvr additive="repl">
                                        <p:cTn id="30" dur="1" fill="hold">
                                          <p:stCondLst>
                                            <p:cond delay="0"/>
                                          </p:stCondLst>
                                        </p:cTn>
                                        <p:tgtEl>
                                          <p:spTgt spid="11299"/>
                                        </p:tgtEl>
                                        <p:attrNameLst>
                                          <p:attrName>style.visibility</p:attrName>
                                        </p:attrNameLst>
                                      </p:cBhvr>
                                      <p:to>
                                        <p:strVal val="visible"/>
                                      </p:to>
                                    </p:set>
                                    <p:animEffect transition="in" filter="fade">
                                      <p:cBhvr additive="repl">
                                        <p:cTn id="31" dur="500"/>
                                        <p:tgtEl>
                                          <p:spTgt spid="11299"/>
                                        </p:tgtEl>
                                      </p:cBhvr>
                                    </p:animEffect>
                                  </p:childTnLst>
                                </p:cTn>
                              </p:par>
                              <p:par>
                                <p:cTn id="32" presetID="10" presetClass="entr" fill="hold" nodeType="withEffect">
                                  <p:stCondLst>
                                    <p:cond delay="0"/>
                                  </p:stCondLst>
                                  <p:childTnLst>
                                    <p:set>
                                      <p:cBhvr additive="repl">
                                        <p:cTn id="33" dur="1" fill="hold">
                                          <p:stCondLst>
                                            <p:cond delay="0"/>
                                          </p:stCondLst>
                                        </p:cTn>
                                        <p:tgtEl>
                                          <p:spTgt spid="11300"/>
                                        </p:tgtEl>
                                        <p:attrNameLst>
                                          <p:attrName>style.visibility</p:attrName>
                                        </p:attrNameLst>
                                      </p:cBhvr>
                                      <p:to>
                                        <p:strVal val="visible"/>
                                      </p:to>
                                    </p:set>
                                    <p:animEffect transition="in" filter="fade">
                                      <p:cBhvr additive="repl">
                                        <p:cTn id="34" dur="500"/>
                                        <p:tgtEl>
                                          <p:spTgt spid="11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dirty="0" smtClean="0"/>
              <a:t>And how does it sound?</a:t>
            </a:r>
            <a:endParaRPr lang="en-GB" dirty="0"/>
          </a:p>
        </p:txBody>
      </p:sp>
      <p:sp>
        <p:nvSpPr>
          <p:cNvPr id="89" name="Text Placeholder 1"/>
          <p:cNvSpPr txBox="1">
            <a:spLocks/>
          </p:cNvSpPr>
          <p:nvPr>
            <p:custDataLst>
              <p:tags r:id="rId1"/>
            </p:custDataLst>
          </p:nvPr>
        </p:nvSpPr>
        <p:spPr bwMode="gray">
          <a:xfrm>
            <a:off x="1892300" y="1231900"/>
            <a:ext cx="6642100" cy="825500"/>
          </a:xfrm>
          <a:prstGeom prst="rect">
            <a:avLst/>
          </a:prstGeom>
          <a:noFill/>
          <a:ln w="9525">
            <a:noFill/>
          </a:ln>
        </p:spPr>
        <p:txBody>
          <a:bodyPr vert="horz" lIns="0" tIns="0" rIns="0" bIns="0" rtlCol="0" anchor="ctr">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marL="179388" lvl="1" indent="-1588">
              <a:buNone/>
            </a:pPr>
            <a:r>
              <a:rPr sz="1200" b="1" dirty="0" smtClean="0"/>
              <a:t>..unexpecatly, great </a:t>
            </a:r>
            <a:r>
              <a:rPr sz="1200" b="1" dirty="0"/>
              <a:t>pop songs are produced. </a:t>
            </a:r>
            <a:r>
              <a:rPr sz="1200" dirty="0"/>
              <a:t>One can still hear the chaos and contradictions of life. Ambivalence, coexisting truths, comedy, abyss and ecstasy. </a:t>
            </a:r>
            <a:r>
              <a:rPr sz="1200" dirty="0" smtClean="0"/>
              <a:t>Socially and politically </a:t>
            </a:r>
            <a:r>
              <a:rPr sz="1200" dirty="0"/>
              <a:t>solution-oriented pop songs.</a:t>
            </a:r>
          </a:p>
        </p:txBody>
      </p:sp>
      <p:sp>
        <p:nvSpPr>
          <p:cNvPr id="62" name="Gleichschenkliges Dreieck 86"/>
          <p:cNvSpPr/>
          <p:nvPr/>
        </p:nvSpPr>
        <p:spPr bwMode="gray">
          <a:xfrm rot="10800000">
            <a:off x="3556695" y="2313138"/>
            <a:ext cx="1750779" cy="226601"/>
          </a:xfrm>
          <a:prstGeom prst="triangle">
            <a:avLst/>
          </a:prstGeom>
          <a:solidFill>
            <a:schemeClr val="bg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smtClean="0">
              <a:solidFill>
                <a:schemeClr val="tx1"/>
              </a:solidFill>
              <a:latin typeface="Arial" pitchFamily="34" charset="0"/>
              <a:cs typeface="Arial" pitchFamily="34" charset="0"/>
            </a:endParaRPr>
          </a:p>
        </p:txBody>
      </p:sp>
      <p:sp>
        <p:nvSpPr>
          <p:cNvPr id="7" name="AutoShape 3"/>
          <p:cNvSpPr>
            <a:spLocks noChangeArrowheads="1"/>
          </p:cNvSpPr>
          <p:nvPr/>
        </p:nvSpPr>
        <p:spPr bwMode="auto">
          <a:xfrm>
            <a:off x="304800" y="1231900"/>
            <a:ext cx="1587500" cy="812800"/>
          </a:xfrm>
          <a:prstGeom prst="homePlate">
            <a:avLst>
              <a:gd name="adj" fmla="val 48828"/>
            </a:avLst>
          </a:prstGeom>
          <a:gradFill rotWithShape="0">
            <a:gsLst>
              <a:gs pos="0">
                <a:srgbClr val="ADB6DD"/>
              </a:gs>
              <a:gs pos="100000">
                <a:srgbClr val="E8EBF6"/>
              </a:gs>
            </a:gsLst>
            <a:lin ang="16200000" scaled="1"/>
          </a:gradFill>
          <a:ln w="9360">
            <a:solidFill>
              <a:srgbClr val="233F82"/>
            </a:solidFill>
            <a:round/>
            <a:headEnd/>
            <a:tailEnd/>
          </a:ln>
          <a:effectLst/>
        </p:spPr>
        <p:txBody>
          <a:bodyPr anchor="ctr">
            <a:prstTxWarp prst="textNoShape">
              <a:avLst/>
            </a:prstTxWarp>
          </a:bodyPr>
          <a:lstStyle/>
          <a:p>
            <a:pPr algn="ctr" hangingPunct="1">
              <a:lnSpc>
                <a:spcPct val="100000"/>
              </a:lnSpc>
              <a:spcBef>
                <a:spcPts val="300"/>
              </a:spcBef>
              <a:tabLst>
                <a:tab pos="723900" algn="l"/>
                <a:tab pos="1447800" algn="l"/>
              </a:tabLst>
            </a:pPr>
            <a:r>
              <a:rPr lang="de-DE" sz="1600" b="1" dirty="0" smtClean="0">
                <a:solidFill>
                  <a:srgbClr val="000000"/>
                </a:solidFill>
                <a:ea typeface="Arial Unicode MS" charset="0"/>
                <a:cs typeface="Arial Unicode MS" charset="0"/>
              </a:rPr>
              <a:t>And </a:t>
            </a:r>
            <a:br>
              <a:rPr lang="de-DE" sz="1600" b="1" dirty="0" smtClean="0">
                <a:solidFill>
                  <a:srgbClr val="000000"/>
                </a:solidFill>
                <a:ea typeface="Arial Unicode MS" charset="0"/>
                <a:cs typeface="Arial Unicode MS" charset="0"/>
              </a:rPr>
            </a:br>
            <a:r>
              <a:rPr lang="de-DE" sz="1600" b="1" dirty="0" err="1" smtClean="0">
                <a:solidFill>
                  <a:srgbClr val="000000"/>
                </a:solidFill>
                <a:ea typeface="Arial Unicode MS" charset="0"/>
                <a:cs typeface="Arial Unicode MS" charset="0"/>
              </a:rPr>
              <a:t>indeed</a:t>
            </a:r>
            <a:r>
              <a:rPr lang="de-DE" sz="1600" b="1" dirty="0" smtClean="0">
                <a:solidFill>
                  <a:srgbClr val="000000"/>
                </a:solidFill>
                <a:ea typeface="Arial Unicode MS" charset="0"/>
                <a:cs typeface="Arial Unicode MS" charset="0"/>
              </a:rPr>
              <a:t>...</a:t>
            </a:r>
            <a:endParaRPr lang="de-DE" sz="1600" b="1" dirty="0">
              <a:solidFill>
                <a:srgbClr val="000000"/>
              </a:solidFill>
              <a:ea typeface="Arial Unicode MS" charset="0"/>
              <a:cs typeface="Arial Unicode MS" charset="0"/>
            </a:endParaRPr>
          </a:p>
        </p:txBody>
      </p:sp>
      <p:sp>
        <p:nvSpPr>
          <p:cNvPr id="8" name="Rectangle 5"/>
          <p:cNvSpPr>
            <a:spLocks noChangeArrowheads="1"/>
          </p:cNvSpPr>
          <p:nvPr/>
        </p:nvSpPr>
        <p:spPr bwMode="auto">
          <a:xfrm>
            <a:off x="795338" y="2663825"/>
            <a:ext cx="7531100" cy="1498600"/>
          </a:xfrm>
          <a:prstGeom prst="rect">
            <a:avLst/>
          </a:prstGeom>
          <a:gradFill rotWithShape="0">
            <a:gsLst>
              <a:gs pos="0">
                <a:srgbClr val="ADB6DD"/>
              </a:gs>
              <a:gs pos="100000">
                <a:srgbClr val="E8EBF6"/>
              </a:gs>
            </a:gsLst>
            <a:lin ang="16200000" scaled="1"/>
          </a:gradFill>
          <a:ln w="9360">
            <a:solidFill>
              <a:srgbClr val="233F82"/>
            </a:solidFill>
            <a:round/>
            <a:headEnd/>
            <a:tailEnd/>
          </a:ln>
          <a:effectLst/>
        </p:spPr>
        <p:txBody>
          <a:bodyPr lIns="0" tIns="0" rIns="0" bIns="0" anchor="ctr">
            <a:prstTxWarp prst="textNoShape">
              <a:avLst/>
            </a:prstTxWarp>
          </a:bodyPr>
          <a:lstStyle/>
          <a:p>
            <a:pPr marL="179388" hangingPunct="1">
              <a:lnSpc>
                <a:spcPct val="100000"/>
              </a:lnSpc>
              <a:spcBef>
                <a:spcPts val="300"/>
              </a:spcBef>
              <a:tabLst>
                <a:tab pos="723900" algn="l"/>
                <a:tab pos="1447800" algn="l"/>
                <a:tab pos="2171700" algn="l"/>
                <a:tab pos="2895600" algn="l"/>
                <a:tab pos="3619500" algn="l"/>
                <a:tab pos="4343400" algn="l"/>
                <a:tab pos="5067300" algn="l"/>
                <a:tab pos="5791200" algn="l"/>
                <a:tab pos="6515100" algn="l"/>
                <a:tab pos="7239000" algn="l"/>
              </a:tabLst>
            </a:pPr>
            <a:r>
              <a:rPr sz="1200" b="1" dirty="0" smtClean="0"/>
              <a:t>The self-titled album contains structured improvisation</a:t>
            </a:r>
            <a:r>
              <a:rPr sz="1200" dirty="0" smtClean="0"/>
              <a:t>. Techniques from club music</a:t>
            </a:r>
            <a:r>
              <a:rPr lang="de-CH" sz="1200" dirty="0" smtClean="0"/>
              <a:t>-</a:t>
            </a:r>
            <a:r>
              <a:rPr sz="1200" dirty="0" smtClean="0"/>
              <a:t>production and </a:t>
            </a:r>
            <a:r>
              <a:rPr lang="de-CH" sz="1200" dirty="0" smtClean="0"/>
              <a:t>traditional</a:t>
            </a:r>
            <a:r>
              <a:rPr sz="1200" dirty="0" smtClean="0"/>
              <a:t>l band contexts are used as starting points and unfold without a defined goal. You can hear the joy of finding and inventing sounds. </a:t>
            </a:r>
            <a:r>
              <a:rPr lang="de-CH" sz="1200" dirty="0" err="1" smtClean="0"/>
              <a:t>Sometimes</a:t>
            </a:r>
            <a:r>
              <a:rPr lang="de-CH" sz="1200" dirty="0" smtClean="0"/>
              <a:t> </a:t>
            </a:r>
            <a:r>
              <a:rPr sz="1200" dirty="0" smtClean="0"/>
              <a:t>the </a:t>
            </a:r>
            <a:r>
              <a:rPr lang="de-CH" sz="1200" dirty="0" err="1" smtClean="0"/>
              <a:t>tracks</a:t>
            </a:r>
            <a:r>
              <a:rPr lang="de-CH" sz="1200" dirty="0" smtClean="0"/>
              <a:t> </a:t>
            </a:r>
            <a:r>
              <a:rPr sz="1200" dirty="0" smtClean="0"/>
              <a:t>orient themselves on the loose live arrangement</a:t>
            </a:r>
            <a:r>
              <a:rPr lang="de-CH" sz="1200" dirty="0" smtClean="0"/>
              <a:t>s</a:t>
            </a:r>
            <a:r>
              <a:rPr sz="1200" dirty="0" smtClean="0"/>
              <a:t>, sometimes they are condensed to </a:t>
            </a:r>
            <a:r>
              <a:rPr lang="de-CH" sz="1200" dirty="0" smtClean="0"/>
              <a:t>a </a:t>
            </a:r>
            <a:r>
              <a:rPr lang="de-CH" sz="1200" dirty="0" err="1" smtClean="0"/>
              <a:t>standard</a:t>
            </a:r>
            <a:r>
              <a:rPr lang="de-CH" sz="1200" dirty="0" smtClean="0"/>
              <a:t> </a:t>
            </a:r>
            <a:r>
              <a:rPr sz="1200" dirty="0" smtClean="0"/>
              <a:t>single-length</a:t>
            </a:r>
            <a:r>
              <a:rPr lang="de-CH" sz="1200" dirty="0" smtClean="0"/>
              <a:t> </a:t>
            </a:r>
            <a:r>
              <a:rPr lang="de-CH" sz="1200" dirty="0" err="1" smtClean="0"/>
              <a:t>format</a:t>
            </a:r>
            <a:endParaRPr lang="de-DE" sz="1200" dirty="0">
              <a:solidFill>
                <a:srgbClr val="000000"/>
              </a:solidFill>
              <a:ea typeface="Arial Unicode MS" charset="0"/>
              <a:cs typeface="Arial Unicode MS"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7629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3313" name="Group 1"/>
          <p:cNvGrpSpPr>
            <a:grpSpLocks/>
          </p:cNvGrpSpPr>
          <p:nvPr/>
        </p:nvGrpSpPr>
        <p:grpSpPr bwMode="auto">
          <a:xfrm>
            <a:off x="3721100" y="1441450"/>
            <a:ext cx="2590800" cy="2590800"/>
            <a:chOff x="2344" y="908"/>
            <a:chExt cx="1632" cy="1632"/>
          </a:xfrm>
        </p:grpSpPr>
        <p:sp>
          <p:nvSpPr>
            <p:cNvPr id="13314" name="Oval 2"/>
            <p:cNvSpPr>
              <a:spLocks noChangeArrowheads="1"/>
            </p:cNvSpPr>
            <p:nvPr/>
          </p:nvSpPr>
          <p:spPr bwMode="auto">
            <a:xfrm>
              <a:off x="2344" y="908"/>
              <a:ext cx="1632" cy="1632"/>
            </a:xfrm>
            <a:prstGeom prst="ellipse">
              <a:avLst/>
            </a:prstGeom>
            <a:solidFill>
              <a:srgbClr val="FFFFFF"/>
            </a:solidFill>
            <a:ln w="9525">
              <a:noFill/>
              <a:round/>
              <a:headEnd/>
              <a:tailEnd/>
            </a:ln>
            <a:effectLst/>
          </p:spPr>
          <p:txBody>
            <a:bodyPr wrap="none" anchor="ctr">
              <a:prstTxWarp prst="textNoShape">
                <a:avLst/>
              </a:prstTxWarp>
            </a:bodyPr>
            <a:lstStyle/>
            <a:p>
              <a:endParaRPr lang="de-CH"/>
            </a:p>
          </p:txBody>
        </p:sp>
        <p:grpSp>
          <p:nvGrpSpPr>
            <p:cNvPr id="13315" name="Group 3"/>
            <p:cNvGrpSpPr>
              <a:grpSpLocks/>
            </p:cNvGrpSpPr>
            <p:nvPr/>
          </p:nvGrpSpPr>
          <p:grpSpPr bwMode="auto">
            <a:xfrm>
              <a:off x="2455" y="1019"/>
              <a:ext cx="1409" cy="1409"/>
              <a:chOff x="2455" y="1019"/>
              <a:chExt cx="1409" cy="1409"/>
            </a:xfrm>
          </p:grpSpPr>
          <p:sp>
            <p:nvSpPr>
              <p:cNvPr id="13316" name="Freeform 4"/>
              <p:cNvSpPr>
                <a:spLocks noChangeArrowheads="1"/>
              </p:cNvSpPr>
              <p:nvPr/>
            </p:nvSpPr>
            <p:spPr bwMode="auto">
              <a:xfrm>
                <a:off x="3109" y="1773"/>
                <a:ext cx="752" cy="655"/>
              </a:xfrm>
              <a:custGeom>
                <a:avLst/>
                <a:gdLst>
                  <a:gd name="G0" fmla="+- 57366 0 0"/>
                  <a:gd name="G1" fmla="+- 61540 0 0"/>
                </a:gdLst>
                <a:ahLst/>
                <a:cxnLst>
                  <a:cxn ang="0">
                    <a:pos x="1184353" y="0"/>
                  </a:cxn>
                  <a:cxn ang="0">
                    <a:pos x="1347990" y="104148"/>
                  </a:cxn>
                  <a:cxn ang="0">
                    <a:pos x="1499158" y="7231"/>
                  </a:cxn>
                  <a:cxn ang="0">
                    <a:pos x="100435" y="1306724"/>
                  </a:cxn>
                  <a:cxn ang="0">
                    <a:pos x="95553" y="1306478"/>
                  </a:cxn>
                  <a:cxn ang="0">
                    <a:pos x="0" y="1155928"/>
                  </a:cxn>
                  <a:cxn ang="0">
                    <a:pos x="103910" y="991379"/>
                  </a:cxn>
                  <a:cxn ang="0">
                    <a:pos x="1184353" y="0"/>
                  </a:cxn>
                </a:cxnLst>
                <a:rect l="0" t="0" r="r" b="b"/>
                <a:pathLst>
                  <a:path w="1499158" h="1306724">
                    <a:moveTo>
                      <a:pt x="1184353" y="0"/>
                    </a:moveTo>
                    <a:cubicBezTo>
                      <a:pt x="1347990" y="104148"/>
                      <a:pt x="1347990" y="104148"/>
                      <a:pt x="1347990" y="104148"/>
                    </a:cubicBezTo>
                    <a:cubicBezTo>
                      <a:pt x="1407320" y="66111"/>
                      <a:pt x="1457208" y="34126"/>
                      <a:pt x="1499158" y="7231"/>
                    </a:cubicBezTo>
                    <a:cubicBezTo>
                      <a:pt x="1447081" y="733889"/>
                      <a:pt x="840655" y="1306724"/>
                      <a:pt x="100435" y="1306724"/>
                    </a:cubicBezTo>
                    <a:lnTo>
                      <a:pt x="95553" y="1306478"/>
                    </a:lnTo>
                    <a:cubicBezTo>
                      <a:pt x="0" y="1155928"/>
                      <a:pt x="0" y="1155928"/>
                      <a:pt x="0" y="1155928"/>
                    </a:cubicBezTo>
                    <a:cubicBezTo>
                      <a:pt x="41784" y="1089760"/>
                      <a:pt x="75959" y="1035642"/>
                      <a:pt x="103910" y="991379"/>
                    </a:cubicBezTo>
                    <a:cubicBezTo>
                      <a:pt x="670878" y="989777"/>
                      <a:pt x="1135843" y="554668"/>
                      <a:pt x="1184353" y="0"/>
                    </a:cubicBezTo>
                    <a:close/>
                  </a:path>
                </a:pathLst>
              </a:custGeom>
              <a:solidFill>
                <a:srgbClr val="007DC3"/>
              </a:solidFill>
              <a:ln w="9525">
                <a:noFill/>
                <a:round/>
                <a:headEnd/>
                <a:tailEnd/>
              </a:ln>
              <a:effectLst/>
            </p:spPr>
            <p:txBody>
              <a:bodyPr wrap="none" anchor="ctr">
                <a:prstTxWarp prst="textNoShape">
                  <a:avLst/>
                </a:prstTxWarp>
              </a:bodyPr>
              <a:lstStyle/>
              <a:p>
                <a:endParaRPr lang="de-CH"/>
              </a:p>
            </p:txBody>
          </p:sp>
          <p:sp>
            <p:nvSpPr>
              <p:cNvPr id="13317" name="Freeform 5"/>
              <p:cNvSpPr>
                <a:spLocks noChangeArrowheads="1"/>
              </p:cNvSpPr>
              <p:nvPr/>
            </p:nvSpPr>
            <p:spPr bwMode="auto">
              <a:xfrm>
                <a:off x="2455" y="1686"/>
                <a:ext cx="658" cy="739"/>
              </a:xfrm>
              <a:custGeom>
                <a:avLst/>
                <a:gdLst>
                  <a:gd name="G0" fmla="+- 2255 0 0"/>
                  <a:gd name="G1" fmla="+- 32604 0 0"/>
                </a:gdLst>
                <a:ahLst/>
                <a:cxnLst>
                  <a:cxn ang="0">
                    <a:pos x="146725" y="0"/>
                  </a:cxn>
                  <a:cxn ang="0">
                    <a:pos x="315886" y="108022"/>
                  </a:cxn>
                  <a:cxn ang="0">
                    <a:pos x="1312975" y="1159997"/>
                  </a:cxn>
                  <a:cxn ang="0">
                    <a:pos x="1204903" y="1328934"/>
                  </a:cxn>
                  <a:cxn ang="0">
                    <a:pos x="1297709" y="1474396"/>
                  </a:cxn>
                  <a:cxn ang="0">
                    <a:pos x="0" y="93840"/>
                  </a:cxn>
                </a:cxnLst>
                <a:rect l="0" t="0" r="r" b="b"/>
                <a:pathLst>
                  <a:path w="1312975" h="1474396">
                    <a:moveTo>
                      <a:pt x="146725" y="0"/>
                    </a:moveTo>
                    <a:cubicBezTo>
                      <a:pt x="214502" y="43281"/>
                      <a:pt x="270168" y="78828"/>
                      <a:pt x="315886" y="108022"/>
                    </a:cubicBezTo>
                    <a:cubicBezTo>
                      <a:pt x="330951" y="664288"/>
                      <a:pt x="764343" y="1115891"/>
                      <a:pt x="1312975" y="1159997"/>
                    </a:cubicBezTo>
                    <a:cubicBezTo>
                      <a:pt x="1204903" y="1328934"/>
                      <a:pt x="1204903" y="1328934"/>
                      <a:pt x="1204903" y="1328934"/>
                    </a:cubicBezTo>
                    <a:cubicBezTo>
                      <a:pt x="1241113" y="1385689"/>
                      <a:pt x="1271764" y="1433730"/>
                      <a:pt x="1297709" y="1474396"/>
                    </a:cubicBezTo>
                    <a:cubicBezTo>
                      <a:pt x="577404" y="1422321"/>
                      <a:pt x="8461" y="825524"/>
                      <a:pt x="0" y="93840"/>
                    </a:cubicBezTo>
                    <a:close/>
                  </a:path>
                </a:pathLst>
              </a:custGeom>
              <a:solidFill>
                <a:srgbClr val="A2AD00"/>
              </a:solidFill>
              <a:ln w="9525">
                <a:noFill/>
                <a:round/>
                <a:headEnd/>
                <a:tailEnd/>
              </a:ln>
              <a:effectLst/>
            </p:spPr>
            <p:txBody>
              <a:bodyPr wrap="none" anchor="ctr">
                <a:prstTxWarp prst="textNoShape">
                  <a:avLst/>
                </a:prstTxWarp>
              </a:bodyPr>
              <a:lstStyle/>
              <a:p>
                <a:endParaRPr lang="de-CH"/>
              </a:p>
            </p:txBody>
          </p:sp>
          <p:sp>
            <p:nvSpPr>
              <p:cNvPr id="13318" name="Freeform 6"/>
              <p:cNvSpPr>
                <a:spLocks noChangeArrowheads="1"/>
              </p:cNvSpPr>
              <p:nvPr/>
            </p:nvSpPr>
            <p:spPr bwMode="auto">
              <a:xfrm>
                <a:off x="2457" y="1019"/>
                <a:ext cx="742" cy="672"/>
              </a:xfrm>
              <a:custGeom>
                <a:avLst/>
                <a:gdLst>
                  <a:gd name="G0" fmla="+- 37018 0 0"/>
                  <a:gd name="G1" fmla="+- 28930 0 0"/>
                </a:gdLst>
                <a:ahLst/>
                <a:cxnLst>
                  <a:cxn ang="0">
                    <a:pos x="1384481" y="0"/>
                  </a:cxn>
                  <a:cxn ang="0">
                    <a:pos x="1478810" y="146152"/>
                  </a:cxn>
                  <a:cxn ang="0">
                    <a:pos x="1369892" y="315906"/>
                  </a:cxn>
                  <a:cxn ang="0">
                    <a:pos x="314238" y="1339650"/>
                  </a:cxn>
                  <a:cxn ang="0">
                    <a:pos x="143493" y="1229772"/>
                  </a:cxn>
                  <a:cxn ang="0">
                    <a:pos x="0" y="1321208"/>
                  </a:cxn>
                  <a:cxn ang="0">
                    <a:pos x="1384481" y="0"/>
                  </a:cxn>
                </a:cxnLst>
                <a:rect l="0" t="0" r="r" b="b"/>
                <a:pathLst>
                  <a:path w="1478810" h="1339650">
                    <a:moveTo>
                      <a:pt x="1384481" y="0"/>
                    </a:moveTo>
                    <a:cubicBezTo>
                      <a:pt x="1478810" y="146152"/>
                      <a:pt x="1478810" y="146152"/>
                      <a:pt x="1478810" y="146152"/>
                    </a:cubicBezTo>
                    <a:cubicBezTo>
                      <a:pt x="1435219" y="214091"/>
                      <a:pt x="1399371" y="269961"/>
                      <a:pt x="1369892" y="315906"/>
                    </a:cubicBezTo>
                    <a:cubicBezTo>
                      <a:pt x="803614" y="330114"/>
                      <a:pt x="345244" y="777740"/>
                      <a:pt x="314238" y="1339650"/>
                    </a:cubicBezTo>
                    <a:cubicBezTo>
                      <a:pt x="143493" y="1229772"/>
                      <a:pt x="143493" y="1229772"/>
                      <a:pt x="143493" y="1229772"/>
                    </a:cubicBezTo>
                    <a:cubicBezTo>
                      <a:pt x="87370" y="1265535"/>
                      <a:pt x="39993" y="1295724"/>
                      <a:pt x="0" y="1321208"/>
                    </a:cubicBezTo>
                    <a:cubicBezTo>
                      <a:pt x="40444" y="588979"/>
                      <a:pt x="643648" y="7259"/>
                      <a:pt x="1384481" y="0"/>
                    </a:cubicBezTo>
                    <a:close/>
                  </a:path>
                </a:pathLst>
              </a:custGeom>
              <a:solidFill>
                <a:srgbClr val="C1BB00"/>
              </a:solidFill>
              <a:ln w="9525">
                <a:noFill/>
                <a:round/>
                <a:headEnd/>
                <a:tailEnd/>
              </a:ln>
              <a:effectLst/>
            </p:spPr>
            <p:txBody>
              <a:bodyPr wrap="none" anchor="ctr">
                <a:prstTxWarp prst="textNoShape">
                  <a:avLst/>
                </a:prstTxWarp>
              </a:bodyPr>
              <a:lstStyle/>
              <a:p>
                <a:endParaRPr lang="de-CH"/>
              </a:p>
            </p:txBody>
          </p:sp>
          <p:sp>
            <p:nvSpPr>
              <p:cNvPr id="13319" name="Freeform 7"/>
              <p:cNvSpPr>
                <a:spLocks noChangeArrowheads="1"/>
              </p:cNvSpPr>
              <p:nvPr/>
            </p:nvSpPr>
            <p:spPr bwMode="auto">
              <a:xfrm>
                <a:off x="3193" y="1021"/>
                <a:ext cx="671" cy="754"/>
              </a:xfrm>
              <a:custGeom>
                <a:avLst/>
                <a:gdLst>
                  <a:gd name="G0" fmla="+- 27755 0 0"/>
                  <a:gd name="G1" fmla="+- 61687 0 0"/>
                </a:gdLst>
                <a:ahLst/>
                <a:cxnLst>
                  <a:cxn ang="0">
                    <a:pos x="17480" y="0"/>
                  </a:cxn>
                  <a:cxn ang="0">
                    <a:pos x="1338475" y="1399808"/>
                  </a:cxn>
                  <a:cxn ang="0">
                    <a:pos x="1338273" y="1403807"/>
                  </a:cxn>
                  <a:cxn ang="0">
                    <a:pos x="1182015" y="1503479"/>
                  </a:cxn>
                  <a:cxn ang="0">
                    <a:pos x="1023180" y="1402285"/>
                  </a:cxn>
                  <a:cxn ang="0">
                    <a:pos x="1023305" y="1399808"/>
                  </a:cxn>
                  <a:cxn ang="0">
                    <a:pos x="0" y="314287"/>
                  </a:cxn>
                  <a:cxn ang="0">
                    <a:pos x="107972" y="142733"/>
                  </a:cxn>
                  <a:cxn ang="0">
                    <a:pos x="17480" y="0"/>
                  </a:cxn>
                </a:cxnLst>
                <a:rect l="0" t="0" r="r" b="b"/>
                <a:pathLst>
                  <a:path w="1338475" h="1503479">
                    <a:moveTo>
                      <a:pt x="17480" y="0"/>
                    </a:moveTo>
                    <a:cubicBezTo>
                      <a:pt x="754305" y="41233"/>
                      <a:pt x="1338475" y="652300"/>
                      <a:pt x="1338475" y="1399808"/>
                    </a:cubicBezTo>
                    <a:lnTo>
                      <a:pt x="1338273" y="1403807"/>
                    </a:lnTo>
                    <a:cubicBezTo>
                      <a:pt x="1182015" y="1503479"/>
                      <a:pt x="1182015" y="1503479"/>
                      <a:pt x="1182015" y="1503479"/>
                    </a:cubicBezTo>
                    <a:cubicBezTo>
                      <a:pt x="1118540" y="1463039"/>
                      <a:pt x="1066252" y="1429726"/>
                      <a:pt x="1023180" y="1402285"/>
                    </a:cubicBezTo>
                    <a:cubicBezTo>
                      <a:pt x="1023304" y="1401460"/>
                      <a:pt x="1023305" y="1400634"/>
                      <a:pt x="1023305" y="1399808"/>
                    </a:cubicBezTo>
                    <a:cubicBezTo>
                      <a:pt x="1023305" y="820492"/>
                      <a:pt x="570879" y="346845"/>
                      <a:pt x="0" y="314287"/>
                    </a:cubicBezTo>
                    <a:cubicBezTo>
                      <a:pt x="107972" y="142733"/>
                      <a:pt x="107972" y="142733"/>
                      <a:pt x="107972" y="142733"/>
                    </a:cubicBezTo>
                    <a:cubicBezTo>
                      <a:pt x="72553" y="86867"/>
                      <a:pt x="42679" y="39745"/>
                      <a:pt x="17480" y="0"/>
                    </a:cubicBezTo>
                    <a:close/>
                  </a:path>
                </a:pathLst>
              </a:custGeom>
              <a:solidFill>
                <a:srgbClr val="264283"/>
              </a:solidFill>
              <a:ln w="9525">
                <a:noFill/>
                <a:round/>
                <a:headEnd/>
                <a:tailEnd/>
              </a:ln>
              <a:effectLst/>
            </p:spPr>
            <p:txBody>
              <a:bodyPr wrap="none" anchor="ctr">
                <a:prstTxWarp prst="textNoShape">
                  <a:avLst/>
                </a:prstTxWarp>
              </a:bodyPr>
              <a:lstStyle/>
              <a:p>
                <a:endParaRPr lang="de-CH"/>
              </a:p>
            </p:txBody>
          </p:sp>
        </p:grpSp>
      </p:grpSp>
      <p:sp>
        <p:nvSpPr>
          <p:cNvPr id="13320" name="Rectangle 8"/>
          <p:cNvSpPr>
            <a:spLocks noChangeArrowheads="1"/>
          </p:cNvSpPr>
          <p:nvPr/>
        </p:nvSpPr>
        <p:spPr bwMode="auto">
          <a:xfrm>
            <a:off x="5867400" y="3508375"/>
            <a:ext cx="3120000" cy="1150938"/>
          </a:xfrm>
          <a:prstGeom prst="rect">
            <a:avLst/>
          </a:prstGeom>
          <a:noFill/>
          <a:ln w="9360">
            <a:noFill/>
            <a:round/>
            <a:headEnd/>
            <a:tailEnd/>
          </a:ln>
          <a:effectLst/>
        </p:spPr>
        <p:txBody>
          <a:bodyPr lIns="0" tIns="82800" rIns="0" bIns="0">
            <a:prstTxWarp prst="textNoShape">
              <a:avLst/>
            </a:prstTxWarp>
          </a:bodyPr>
          <a:lstStyle/>
          <a:p>
            <a:pPr algn="r"/>
            <a:r>
              <a:rPr sz="1200" dirty="0" smtClean="0"/>
              <a:t>Both songs are examples of the band's tendency </a:t>
            </a:r>
            <a:r>
              <a:rPr lang="de-CH" sz="1200" dirty="0" err="1" smtClean="0"/>
              <a:t>for</a:t>
            </a:r>
            <a:r>
              <a:rPr lang="de-CH" sz="1200" dirty="0" smtClean="0"/>
              <a:t> </a:t>
            </a:r>
            <a:r>
              <a:rPr sz="1200" dirty="0" smtClean="0"/>
              <a:t>unconventional </a:t>
            </a:r>
            <a:r>
              <a:rPr lang="de-CH" sz="1200" dirty="0" err="1" smtClean="0"/>
              <a:t>drafts</a:t>
            </a:r>
            <a:r>
              <a:rPr sz="1200" dirty="0" smtClean="0"/>
              <a:t>. The listeners are injected with a message of new possibilities in the form of enigmatic earworm</a:t>
            </a:r>
            <a:r>
              <a:rPr lang="de-CH" sz="1200" dirty="0" smtClean="0"/>
              <a:t>s</a:t>
            </a:r>
            <a:endParaRPr sz="1200" dirty="0" smtClean="0"/>
          </a:p>
          <a:p>
            <a:pPr algn="r" hangingPunct="1">
              <a:lnSpc>
                <a:spcPct val="100000"/>
              </a:lnSpc>
              <a:spcBef>
                <a:spcPts val="300"/>
              </a:spcBef>
              <a:tabLst>
                <a:tab pos="723900" algn="l"/>
                <a:tab pos="1447800" algn="l"/>
                <a:tab pos="2171700" algn="l"/>
                <a:tab pos="2895600" algn="l"/>
              </a:tabLst>
            </a:pPr>
            <a:endParaRPr lang="de-DE" sz="1200" dirty="0">
              <a:solidFill>
                <a:srgbClr val="000000"/>
              </a:solidFill>
              <a:ea typeface="Arial Unicode MS" charset="0"/>
              <a:cs typeface="Arial Unicode MS" charset="0"/>
            </a:endParaRPr>
          </a:p>
        </p:txBody>
      </p:sp>
      <p:sp>
        <p:nvSpPr>
          <p:cNvPr id="13321" name="Rectangle 9"/>
          <p:cNvSpPr>
            <a:spLocks noChangeArrowheads="1"/>
          </p:cNvSpPr>
          <p:nvPr/>
        </p:nvSpPr>
        <p:spPr bwMode="auto">
          <a:xfrm>
            <a:off x="5943600" y="1190625"/>
            <a:ext cx="2971800" cy="1150938"/>
          </a:xfrm>
          <a:prstGeom prst="rect">
            <a:avLst/>
          </a:prstGeom>
          <a:noFill/>
          <a:ln w="9360">
            <a:noFill/>
            <a:round/>
            <a:headEnd/>
            <a:tailEnd/>
          </a:ln>
          <a:effectLst/>
        </p:spPr>
        <p:txBody>
          <a:bodyPr lIns="0" tIns="82800" rIns="0" bIns="0">
            <a:prstTxWarp prst="textNoShape">
              <a:avLst/>
            </a:prstTxWarp>
          </a:bodyPr>
          <a:lstStyle/>
          <a:p>
            <a:pPr algn="r" hangingPunct="1">
              <a:lnSpc>
                <a:spcPct val="100000"/>
              </a:lnSpc>
              <a:spcBef>
                <a:spcPts val="300"/>
              </a:spcBef>
              <a:tabLst>
                <a:tab pos="723900" algn="l"/>
                <a:tab pos="1447800" algn="l"/>
                <a:tab pos="2171700" algn="l"/>
              </a:tabLst>
            </a:pPr>
            <a:r>
              <a:rPr sz="1200" dirty="0" smtClean="0"/>
              <a:t>The mantras and verses proclaimed by the characteristic falsetto of Büchner reveal the ambivalent promise of abstinence. Not Marijuana will pacify the world, but a new conscious </a:t>
            </a:r>
            <a:r>
              <a:rPr lang="de-CH" sz="1200" dirty="0" err="1" smtClean="0"/>
              <a:t>dealing</a:t>
            </a:r>
            <a:r>
              <a:rPr lang="de-CH" sz="1200" dirty="0" smtClean="0"/>
              <a:t> </a:t>
            </a:r>
            <a:r>
              <a:rPr lang="de-CH" sz="1200" dirty="0" err="1" smtClean="0"/>
              <a:t>with</a:t>
            </a:r>
            <a:r>
              <a:rPr lang="de-CH" sz="1200" dirty="0" smtClean="0"/>
              <a:t> </a:t>
            </a:r>
            <a:r>
              <a:rPr sz="1200" dirty="0" smtClean="0"/>
              <a:t>resources will bring the mood to a stimulating boiling point</a:t>
            </a:r>
            <a:endParaRPr lang="de-DE" sz="1200" dirty="0">
              <a:solidFill>
                <a:srgbClr val="000000"/>
              </a:solidFill>
              <a:ea typeface="Arial Unicode MS" charset="0"/>
              <a:cs typeface="Arial Unicode MS" charset="0"/>
            </a:endParaRPr>
          </a:p>
        </p:txBody>
      </p:sp>
      <p:sp>
        <p:nvSpPr>
          <p:cNvPr id="13322" name="Rectangle 10"/>
          <p:cNvSpPr>
            <a:spLocks noChangeArrowheads="1"/>
          </p:cNvSpPr>
          <p:nvPr/>
        </p:nvSpPr>
        <p:spPr bwMode="auto">
          <a:xfrm>
            <a:off x="323850" y="1420813"/>
            <a:ext cx="3382450" cy="1150937"/>
          </a:xfrm>
          <a:prstGeom prst="rect">
            <a:avLst/>
          </a:prstGeom>
          <a:solidFill>
            <a:srgbClr val="FFFFFF"/>
          </a:solidFill>
          <a:ln w="9360">
            <a:noFill/>
            <a:round/>
            <a:headEnd/>
            <a:tailEnd/>
          </a:ln>
          <a:effectLst/>
        </p:spPr>
        <p:txBody>
          <a:bodyPr lIns="0" tIns="82800" rIns="0" bIns="0">
            <a:prstTxWarp prst="textNoShape">
              <a:avLst/>
            </a:prstTxWarp>
          </a:bodyPr>
          <a:lstStyle/>
          <a:p>
            <a:pPr hangingPunct="1">
              <a:lnSpc>
                <a:spcPct val="100000"/>
              </a:lnSpc>
              <a:spcBef>
                <a:spcPts val="300"/>
              </a:spcBef>
              <a:tabLst>
                <a:tab pos="723900" algn="l"/>
                <a:tab pos="1447800" algn="l"/>
                <a:tab pos="2171700" algn="l"/>
                <a:tab pos="2895600" algn="l"/>
              </a:tabLst>
            </a:pPr>
            <a:r>
              <a:rPr sz="1200" dirty="0" smtClean="0"/>
              <a:t>These two tracks describe the loneliness of a young man in a small town </a:t>
            </a:r>
            <a:r>
              <a:rPr lang="de-DE" sz="1200" dirty="0" smtClean="0">
                <a:solidFill>
                  <a:srgbClr val="000000"/>
                </a:solidFill>
                <a:ea typeface="Arial Unicode MS" charset="0"/>
                <a:cs typeface="Arial Unicode MS" charset="0"/>
              </a:rPr>
              <a:t>(</a:t>
            </a:r>
            <a:r>
              <a:rPr lang="de-DE" sz="1200" b="1" dirty="0" smtClean="0">
                <a:solidFill>
                  <a:srgbClr val="000000"/>
                </a:solidFill>
                <a:ea typeface="Arial Unicode MS" charset="0"/>
                <a:cs typeface="Arial Unicode MS" charset="0"/>
              </a:rPr>
              <a:t>Rasmus hat kein Internet</a:t>
            </a:r>
            <a:r>
              <a:rPr lang="de-DE" sz="1200" dirty="0" smtClean="0">
                <a:solidFill>
                  <a:srgbClr val="000000"/>
                </a:solidFill>
                <a:ea typeface="Arial Unicode MS" charset="0"/>
                <a:cs typeface="Arial Unicode MS" charset="0"/>
              </a:rPr>
              <a:t>) </a:t>
            </a:r>
            <a:r>
              <a:rPr sz="1200" dirty="0" smtClean="0"/>
              <a:t>or the landscape of South Dithmarschen dominated by wind turbines</a:t>
            </a:r>
            <a:r>
              <a:rPr lang="de-CH" sz="1200" dirty="0" smtClean="0"/>
              <a:t> </a:t>
            </a:r>
            <a:r>
              <a:rPr lang="de-CH" sz="1200" b="1" dirty="0" smtClean="0"/>
              <a:t>(Am Kanal)</a:t>
            </a:r>
            <a:endParaRPr lang="de-DE" sz="1200" b="1" dirty="0">
              <a:solidFill>
                <a:srgbClr val="000000"/>
              </a:solidFill>
              <a:ea typeface="Arial Unicode MS" charset="0"/>
              <a:cs typeface="Arial Unicode MS" charset="0"/>
            </a:endParaRPr>
          </a:p>
        </p:txBody>
      </p:sp>
      <p:sp>
        <p:nvSpPr>
          <p:cNvPr id="13323" name="Rectangle 11"/>
          <p:cNvSpPr>
            <a:spLocks noChangeArrowheads="1"/>
          </p:cNvSpPr>
          <p:nvPr/>
        </p:nvSpPr>
        <p:spPr bwMode="auto">
          <a:xfrm>
            <a:off x="304800" y="3409950"/>
            <a:ext cx="4133850" cy="1150938"/>
          </a:xfrm>
          <a:prstGeom prst="rect">
            <a:avLst/>
          </a:prstGeom>
          <a:noFill/>
          <a:ln w="9360">
            <a:noFill/>
            <a:round/>
            <a:headEnd/>
            <a:tailEnd/>
          </a:ln>
          <a:effectLst/>
        </p:spPr>
        <p:txBody>
          <a:bodyPr lIns="0" tIns="82800" rIns="0" bIns="0">
            <a:prstTxWarp prst="textNoShape">
              <a:avLst/>
            </a:prstTxWarp>
          </a:bodyPr>
          <a:lstStyle/>
          <a:p>
            <a:r>
              <a:rPr sz="1200" dirty="0" smtClean="0"/>
              <a:t>The two programmatic </a:t>
            </a:r>
            <a:r>
              <a:rPr lang="de-CH" sz="1200" dirty="0" err="1" smtClean="0"/>
              <a:t>center</a:t>
            </a:r>
            <a:r>
              <a:rPr sz="1200" dirty="0" smtClean="0"/>
              <a:t>pieces of the album </a:t>
            </a:r>
            <a:r>
              <a:rPr sz="1200" b="1" dirty="0" smtClean="0"/>
              <a:t>Supermodern Lovesong </a:t>
            </a:r>
            <a:r>
              <a:rPr sz="1200" dirty="0" smtClean="0"/>
              <a:t>- a love song to the future – and </a:t>
            </a:r>
            <a:r>
              <a:rPr lang="de-DE" sz="1200" b="1" dirty="0" smtClean="0">
                <a:solidFill>
                  <a:srgbClr val="000000"/>
                </a:solidFill>
                <a:ea typeface="Arial Unicode MS" charset="0"/>
                <a:cs typeface="Arial Unicode MS" charset="0"/>
              </a:rPr>
              <a:t>Information, Temperatur, Mobilität</a:t>
            </a:r>
            <a:r>
              <a:rPr lang="de-DE" sz="1200" dirty="0" smtClean="0">
                <a:solidFill>
                  <a:srgbClr val="000000"/>
                </a:solidFill>
                <a:ea typeface="Arial Unicode MS" charset="0"/>
                <a:cs typeface="Arial Unicode MS" charset="0"/>
              </a:rPr>
              <a:t> </a:t>
            </a:r>
            <a:r>
              <a:rPr sz="1200" dirty="0" smtClean="0"/>
              <a:t> - </a:t>
            </a:r>
            <a:r>
              <a:rPr lang="de-CH" sz="1200" dirty="0" smtClean="0"/>
              <a:t>a </a:t>
            </a:r>
            <a:r>
              <a:rPr lang="de-CH" sz="1200" dirty="0" err="1" smtClean="0"/>
              <a:t>hymn</a:t>
            </a:r>
            <a:r>
              <a:rPr lang="de-CH" sz="1200" dirty="0" smtClean="0"/>
              <a:t> to </a:t>
            </a:r>
            <a:r>
              <a:rPr sz="1200" dirty="0" smtClean="0"/>
              <a:t>the idea of sustainable technologies as </a:t>
            </a:r>
            <a:r>
              <a:rPr lang="de-CH" sz="1200" dirty="0" smtClean="0"/>
              <a:t>a </a:t>
            </a:r>
            <a:r>
              <a:rPr sz="1200" dirty="0" smtClean="0"/>
              <a:t>part of </a:t>
            </a:r>
            <a:r>
              <a:rPr lang="de-CH" sz="1200" dirty="0" smtClean="0"/>
              <a:t>a </a:t>
            </a:r>
            <a:r>
              <a:rPr sz="1200" dirty="0" smtClean="0"/>
              <a:t>greater social</a:t>
            </a:r>
            <a:r>
              <a:rPr lang="de-CH" sz="1200" dirty="0" err="1" smtClean="0"/>
              <a:t>-political</a:t>
            </a:r>
            <a:r>
              <a:rPr sz="1200" dirty="0" smtClean="0"/>
              <a:t> change because, as the text says, "Sustainability demands</a:t>
            </a:r>
            <a:r>
              <a:rPr lang="de-CH" sz="1200" dirty="0" smtClean="0"/>
              <a:t> </a:t>
            </a:r>
            <a:r>
              <a:rPr sz="1200" dirty="0" smtClean="0"/>
              <a:t>redistribution"</a:t>
            </a:r>
            <a:r>
              <a:rPr lang="de-CH" sz="1200" dirty="0" smtClean="0"/>
              <a:t> („Nachhaltigkeit verlangt nach Umverteilung“)</a:t>
            </a:r>
            <a:endParaRPr sz="1200" dirty="0" smtClean="0"/>
          </a:p>
          <a:p>
            <a:pPr hangingPunct="1">
              <a:lnSpc>
                <a:spcPct val="100000"/>
              </a:lnSpc>
              <a:spcBef>
                <a:spcPts val="300"/>
              </a:spcBef>
              <a:tabLst>
                <a:tab pos="723900" algn="l"/>
                <a:tab pos="1447800" algn="l"/>
                <a:tab pos="2171700" algn="l"/>
                <a:tab pos="2895600" algn="l"/>
                <a:tab pos="3619500" algn="l"/>
                <a:tab pos="4343400" algn="l"/>
              </a:tabLst>
            </a:pPr>
            <a:endParaRPr lang="de-DE" sz="1200" dirty="0">
              <a:solidFill>
                <a:srgbClr val="000000"/>
              </a:solidFill>
              <a:ea typeface="Arial Unicode MS" charset="0"/>
              <a:cs typeface="Arial Unicode MS" charset="0"/>
            </a:endParaRPr>
          </a:p>
        </p:txBody>
      </p:sp>
      <p:sp>
        <p:nvSpPr>
          <p:cNvPr id="13324" name="Rectangle 12"/>
          <p:cNvSpPr>
            <a:spLocks noChangeArrowheads="1"/>
          </p:cNvSpPr>
          <p:nvPr/>
        </p:nvSpPr>
        <p:spPr bwMode="auto">
          <a:xfrm>
            <a:off x="3708400" y="1438275"/>
            <a:ext cx="323850" cy="323850"/>
          </a:xfrm>
          <a:prstGeom prst="rect">
            <a:avLst/>
          </a:prstGeom>
          <a:noFill/>
          <a:ln w="9525">
            <a:noFill/>
            <a:round/>
            <a:headEnd/>
            <a:tailEnd/>
          </a:ln>
          <a:effectLst/>
        </p:spPr>
        <p:txBody>
          <a:bodyPr wrap="none" anchor="ctr">
            <a:prstTxWarp prst="textNoShape">
              <a:avLst/>
            </a:prstTxWarp>
          </a:bodyPr>
          <a:lstStyle/>
          <a:p>
            <a:endParaRPr lang="de-CH"/>
          </a:p>
        </p:txBody>
      </p:sp>
      <p:sp>
        <p:nvSpPr>
          <p:cNvPr id="13325" name="Rectangle 13"/>
          <p:cNvSpPr>
            <a:spLocks noChangeArrowheads="1"/>
          </p:cNvSpPr>
          <p:nvPr/>
        </p:nvSpPr>
        <p:spPr bwMode="auto">
          <a:xfrm>
            <a:off x="3683000" y="3530600"/>
            <a:ext cx="323850" cy="323850"/>
          </a:xfrm>
          <a:prstGeom prst="rect">
            <a:avLst/>
          </a:prstGeom>
          <a:noFill/>
          <a:ln w="9525">
            <a:noFill/>
            <a:round/>
            <a:headEnd/>
            <a:tailEnd/>
          </a:ln>
          <a:effectLst/>
        </p:spPr>
        <p:txBody>
          <a:bodyPr wrap="none" anchor="ctr">
            <a:prstTxWarp prst="textNoShape">
              <a:avLst/>
            </a:prstTxWarp>
          </a:bodyPr>
          <a:lstStyle/>
          <a:p>
            <a:endParaRPr lang="de-CH"/>
          </a:p>
        </p:txBody>
      </p:sp>
      <p:sp>
        <p:nvSpPr>
          <p:cNvPr id="13326" name="Text Box 14"/>
          <p:cNvSpPr txBox="1">
            <a:spLocks noChangeArrowheads="1"/>
          </p:cNvSpPr>
          <p:nvPr/>
        </p:nvSpPr>
        <p:spPr bwMode="auto">
          <a:xfrm>
            <a:off x="323850" y="195263"/>
            <a:ext cx="6408738" cy="576262"/>
          </a:xfrm>
          <a:prstGeom prst="rect">
            <a:avLst/>
          </a:prstGeom>
          <a:noFill/>
          <a:ln w="9525">
            <a:noFill/>
            <a:round/>
            <a:headEnd/>
            <a:tailEnd/>
          </a:ln>
          <a:effectLst/>
        </p:spPr>
        <p:txBody>
          <a:bodyPr lIns="90000" tIns="45000" rIns="90000" bIns="45000">
            <a:prstTxWarp prst="textNoShape">
              <a:avLst/>
            </a:prstTxWarp>
          </a:bodyPr>
          <a:lstStyle/>
          <a:p>
            <a:pPr hangingPunct="1">
              <a:lnSpc>
                <a:spcPct val="100000"/>
              </a:lnSpc>
              <a:tabLst>
                <a:tab pos="723900" algn="l"/>
                <a:tab pos="1447800" algn="l"/>
                <a:tab pos="2171700" algn="l"/>
                <a:tab pos="2895600" algn="l"/>
                <a:tab pos="3619500" algn="l"/>
                <a:tab pos="4343400" algn="l"/>
                <a:tab pos="5067300" algn="l"/>
                <a:tab pos="5791200" algn="l"/>
              </a:tabLst>
            </a:pPr>
            <a:r>
              <a:rPr lang="en-US" dirty="0" smtClean="0">
                <a:solidFill>
                  <a:srgbClr val="000000"/>
                </a:solidFill>
                <a:ea typeface="Arial Unicode MS" charset="0"/>
                <a:cs typeface="Arial Unicode MS" charset="0"/>
              </a:rPr>
              <a:t>Examples of tracks</a:t>
            </a:r>
            <a:endParaRPr lang="en-US" dirty="0">
              <a:solidFill>
                <a:srgbClr val="000000"/>
              </a:solidFill>
              <a:ea typeface="Arial Unicode MS" charset="0"/>
              <a:cs typeface="Arial Unicode MS" charset="0"/>
            </a:endParaRPr>
          </a:p>
        </p:txBody>
      </p:sp>
      <p:sp>
        <p:nvSpPr>
          <p:cNvPr id="13327" name="Rectangle 15"/>
          <p:cNvSpPr>
            <a:spLocks noChangeArrowheads="1"/>
          </p:cNvSpPr>
          <p:nvPr/>
        </p:nvSpPr>
        <p:spPr bwMode="auto">
          <a:xfrm>
            <a:off x="6959600" y="911225"/>
            <a:ext cx="2046288" cy="365125"/>
          </a:xfrm>
          <a:prstGeom prst="rect">
            <a:avLst/>
          </a:prstGeom>
          <a:noFill/>
          <a:ln w="9525">
            <a:noFill/>
            <a:round/>
            <a:headEnd/>
            <a:tailEnd/>
          </a:ln>
          <a:effectLst/>
        </p:spPr>
        <p:txBody>
          <a:bodyPr wrap="none" lIns="90000" tIns="45000" rIns="90000" bIns="45000">
            <a:prstTxWarp prst="textNoShape">
              <a:avLst/>
            </a:prstTxWarp>
            <a:spAutoFit/>
          </a:bodyPr>
          <a:lstStyle/>
          <a:p>
            <a:pPr hangingPunct="1">
              <a:lnSpc>
                <a:spcPct val="100000"/>
              </a:lnSpc>
              <a:tabLst>
                <a:tab pos="723900" algn="l"/>
                <a:tab pos="1447800" algn="l"/>
              </a:tabLst>
            </a:pPr>
            <a:r>
              <a:rPr lang="de-DE" b="1" dirty="0">
                <a:solidFill>
                  <a:srgbClr val="264283"/>
                </a:solidFill>
                <a:ea typeface="Arial Unicode MS" charset="0"/>
                <a:cs typeface="Arial Unicode MS" charset="0"/>
              </a:rPr>
              <a:t>Wir nüchtern aus</a:t>
            </a:r>
          </a:p>
        </p:txBody>
      </p:sp>
      <p:sp>
        <p:nvSpPr>
          <p:cNvPr id="13328" name="Rectangle 16"/>
          <p:cNvSpPr>
            <a:spLocks noChangeArrowheads="1"/>
          </p:cNvSpPr>
          <p:nvPr/>
        </p:nvSpPr>
        <p:spPr bwMode="auto">
          <a:xfrm>
            <a:off x="6410325" y="2843213"/>
            <a:ext cx="2581275" cy="639762"/>
          </a:xfrm>
          <a:prstGeom prst="rect">
            <a:avLst/>
          </a:prstGeom>
          <a:noFill/>
          <a:ln w="9525">
            <a:noFill/>
            <a:round/>
            <a:headEnd/>
            <a:tailEnd/>
          </a:ln>
          <a:effectLst/>
        </p:spPr>
        <p:txBody>
          <a:bodyPr wrap="none" lIns="90000" tIns="45000" rIns="90000" bIns="45000">
            <a:prstTxWarp prst="textNoShape">
              <a:avLst/>
            </a:prstTxWarp>
            <a:spAutoFit/>
          </a:bodyPr>
          <a:lstStyle/>
          <a:p>
            <a:pPr algn="r" hangingPunct="1">
              <a:lnSpc>
                <a:spcPct val="100000"/>
              </a:lnSpc>
              <a:tabLst>
                <a:tab pos="723900" algn="l"/>
                <a:tab pos="1447800" algn="l"/>
                <a:tab pos="2171700" algn="l"/>
              </a:tabLst>
            </a:pPr>
            <a:r>
              <a:rPr lang="de-DE" b="1">
                <a:solidFill>
                  <a:srgbClr val="007DC3"/>
                </a:solidFill>
                <a:ea typeface="Arial Unicode MS" charset="0"/>
                <a:cs typeface="Arial Unicode MS" charset="0"/>
              </a:rPr>
              <a:t>Tesserakt / </a:t>
            </a:r>
            <a:br>
              <a:rPr lang="de-DE" b="1">
                <a:solidFill>
                  <a:srgbClr val="007DC3"/>
                </a:solidFill>
                <a:ea typeface="Arial Unicode MS" charset="0"/>
                <a:cs typeface="Arial Unicode MS" charset="0"/>
              </a:rPr>
            </a:br>
            <a:r>
              <a:rPr lang="de-DE" b="1">
                <a:solidFill>
                  <a:srgbClr val="007DC3"/>
                </a:solidFill>
                <a:ea typeface="Arial Unicode MS" charset="0"/>
                <a:cs typeface="Arial Unicode MS" charset="0"/>
              </a:rPr>
              <a:t>LED – Licht der Liebe </a:t>
            </a:r>
          </a:p>
        </p:txBody>
      </p:sp>
      <p:sp>
        <p:nvSpPr>
          <p:cNvPr id="13329" name="Rectangle 17"/>
          <p:cNvSpPr>
            <a:spLocks noChangeArrowheads="1"/>
          </p:cNvSpPr>
          <p:nvPr/>
        </p:nvSpPr>
        <p:spPr bwMode="auto">
          <a:xfrm>
            <a:off x="244475" y="2909888"/>
            <a:ext cx="3448050" cy="577850"/>
          </a:xfrm>
          <a:prstGeom prst="rect">
            <a:avLst/>
          </a:prstGeom>
          <a:noFill/>
          <a:ln w="9525">
            <a:noFill/>
            <a:round/>
            <a:headEnd/>
            <a:tailEnd/>
          </a:ln>
          <a:effectLst/>
        </p:spPr>
        <p:txBody>
          <a:bodyPr wrap="none" lIns="90000" tIns="45000" rIns="90000" bIns="45000">
            <a:prstTxWarp prst="textNoShape">
              <a:avLst/>
            </a:prstTxWarp>
            <a:spAutoFit/>
          </a:bodyPr>
          <a:lstStyle/>
          <a:p>
            <a:pPr hangingPunct="1">
              <a:lnSpc>
                <a:spcPct val="100000"/>
              </a:lnSpc>
              <a:tabLst>
                <a:tab pos="723900" algn="l"/>
                <a:tab pos="1447800" algn="l"/>
                <a:tab pos="2171700" algn="l"/>
                <a:tab pos="2895600" algn="l"/>
              </a:tabLst>
            </a:pPr>
            <a:r>
              <a:rPr lang="de-DE" sz="1600" b="1">
                <a:solidFill>
                  <a:srgbClr val="A2AD00"/>
                </a:solidFill>
                <a:ea typeface="Arial Unicode MS" charset="0"/>
                <a:cs typeface="Arial Unicode MS" charset="0"/>
              </a:rPr>
              <a:t>Supermodern Lovesong/</a:t>
            </a:r>
          </a:p>
          <a:p>
            <a:pPr hangingPunct="1">
              <a:lnSpc>
                <a:spcPct val="100000"/>
              </a:lnSpc>
              <a:tabLst>
                <a:tab pos="723900" algn="l"/>
                <a:tab pos="1447800" algn="l"/>
                <a:tab pos="2171700" algn="l"/>
                <a:tab pos="2895600" algn="l"/>
              </a:tabLst>
            </a:pPr>
            <a:r>
              <a:rPr lang="de-DE" sz="1600" b="1">
                <a:solidFill>
                  <a:srgbClr val="A2AD00"/>
                </a:solidFill>
                <a:ea typeface="Arial Unicode MS" charset="0"/>
                <a:cs typeface="Arial Unicode MS" charset="0"/>
              </a:rPr>
              <a:t>Information, Temperatur, Mobilität</a:t>
            </a:r>
          </a:p>
        </p:txBody>
      </p:sp>
      <p:sp>
        <p:nvSpPr>
          <p:cNvPr id="13330" name="Rectangle 18"/>
          <p:cNvSpPr>
            <a:spLocks noChangeArrowheads="1"/>
          </p:cNvSpPr>
          <p:nvPr/>
        </p:nvSpPr>
        <p:spPr bwMode="auto">
          <a:xfrm>
            <a:off x="241300" y="895350"/>
            <a:ext cx="2651125" cy="820738"/>
          </a:xfrm>
          <a:prstGeom prst="rect">
            <a:avLst/>
          </a:prstGeom>
          <a:noFill/>
          <a:ln w="9525">
            <a:noFill/>
            <a:round/>
            <a:headEnd/>
            <a:tailEnd/>
          </a:ln>
          <a:effectLst/>
        </p:spPr>
        <p:txBody>
          <a:bodyPr wrap="none" lIns="90000" tIns="45000" rIns="90000" bIns="45000">
            <a:prstTxWarp prst="textNoShape">
              <a:avLst/>
            </a:prstTxWarp>
            <a:spAutoFit/>
          </a:bodyPr>
          <a:lstStyle/>
          <a:p>
            <a:pPr hangingPunct="1">
              <a:lnSpc>
                <a:spcPct val="100000"/>
              </a:lnSpc>
              <a:tabLst>
                <a:tab pos="723900" algn="l"/>
                <a:tab pos="1447800" algn="l"/>
                <a:tab pos="2171700" algn="l"/>
              </a:tabLst>
            </a:pPr>
            <a:r>
              <a:rPr lang="de-DE" sz="1600" b="1" dirty="0">
                <a:solidFill>
                  <a:srgbClr val="C1BB00"/>
                </a:solidFill>
                <a:ea typeface="Arial Unicode MS" charset="0"/>
                <a:cs typeface="Arial Unicode MS" charset="0"/>
              </a:rPr>
              <a:t>Am Kanal/</a:t>
            </a:r>
            <a:br>
              <a:rPr lang="de-DE" sz="1600" b="1" dirty="0">
                <a:solidFill>
                  <a:srgbClr val="C1BB00"/>
                </a:solidFill>
                <a:ea typeface="Arial Unicode MS" charset="0"/>
                <a:cs typeface="Arial Unicode MS" charset="0"/>
              </a:rPr>
            </a:br>
            <a:r>
              <a:rPr lang="de-DE" sz="1600" b="1" dirty="0">
                <a:solidFill>
                  <a:srgbClr val="C1BB00"/>
                </a:solidFill>
                <a:ea typeface="Arial Unicode MS" charset="0"/>
                <a:cs typeface="Arial Unicode MS" charset="0"/>
              </a:rPr>
              <a:t>Rasmus hat kein Internet </a:t>
            </a:r>
            <a:br>
              <a:rPr lang="de-DE" sz="1600" b="1" dirty="0">
                <a:solidFill>
                  <a:srgbClr val="C1BB00"/>
                </a:solidFill>
                <a:ea typeface="Arial Unicode MS" charset="0"/>
                <a:cs typeface="Arial Unicode MS" charset="0"/>
              </a:rPr>
            </a:br>
            <a:endParaRPr lang="de-DE" sz="1600" b="1" dirty="0">
              <a:solidFill>
                <a:srgbClr val="C1BB00"/>
              </a:solidFill>
              <a:ea typeface="Arial Unicode MS" charset="0"/>
              <a:cs typeface="Arial Unicode MS"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nodePh="1">
                                  <p:stCondLst>
                                    <p:cond delay="0"/>
                                  </p:stCondLst>
                                  <p:endCondLst>
                                    <p:cond delay="0"/>
                                    <p:cond evt="begin" delay="0">
                                      <p:tn val="5"/>
                                    </p:cond>
                                  </p:endCondLst>
                                  <p:childTnLst>
                                    <p:set>
                                      <p:cBhvr additive="repl">
                                        <p:cTn id="6" dur="1" fill="hold">
                                          <p:stCondLst>
                                            <p:cond delay="0"/>
                                          </p:stCondLst>
                                        </p:cTn>
                                        <p:tgtEl>
                                          <p:spTgt spid="13324"/>
                                        </p:tgtEl>
                                        <p:attrNameLst>
                                          <p:attrName>style.visibility</p:attrName>
                                        </p:attrNameLst>
                                      </p:cBhvr>
                                      <p:to>
                                        <p:strVal val="visible"/>
                                      </p:to>
                                    </p:set>
                                    <p:animEffect transition="in" filter="fade">
                                      <p:cBhvr additive="repl">
                                        <p:cTn id="7" dur="500"/>
                                        <p:tgtEl>
                                          <p:spTgt spid="13324"/>
                                        </p:tgtEl>
                                      </p:cBhvr>
                                    </p:animEffect>
                                  </p:childTnLst>
                                </p:cTn>
                              </p:par>
                              <p:par>
                                <p:cTn id="8" presetID="10" presetClass="entr" fill="hold" nodeType="withEffect">
                                  <p:stCondLst>
                                    <p:cond delay="0"/>
                                  </p:stCondLst>
                                  <p:childTnLst>
                                    <p:set>
                                      <p:cBhvr additive="repl">
                                        <p:cTn id="9" dur="1" fill="hold">
                                          <p:stCondLst>
                                            <p:cond delay="0"/>
                                          </p:stCondLst>
                                        </p:cTn>
                                        <p:tgtEl>
                                          <p:spTgt spid="13330"/>
                                        </p:tgtEl>
                                        <p:attrNameLst>
                                          <p:attrName>style.visibility</p:attrName>
                                        </p:attrNameLst>
                                      </p:cBhvr>
                                      <p:to>
                                        <p:strVal val="visible"/>
                                      </p:to>
                                    </p:set>
                                    <p:animEffect transition="in" filter="fade">
                                      <p:cBhvr additive="repl">
                                        <p:cTn id="10" dur="500"/>
                                        <p:tgtEl>
                                          <p:spTgt spid="13330"/>
                                        </p:tgtEl>
                                      </p:cBhvr>
                                    </p:animEffect>
                                  </p:childTnLst>
                                </p:cTn>
                              </p:par>
                              <p:par>
                                <p:cTn id="11" presetID="10" presetClass="entr" fill="hold" nodeType="withEffect">
                                  <p:stCondLst>
                                    <p:cond delay="0"/>
                                  </p:stCondLst>
                                  <p:childTnLst>
                                    <p:set>
                                      <p:cBhvr additive="repl">
                                        <p:cTn id="12" dur="1" fill="hold">
                                          <p:stCondLst>
                                            <p:cond delay="0"/>
                                          </p:stCondLst>
                                        </p:cTn>
                                        <p:tgtEl>
                                          <p:spTgt spid="13322"/>
                                        </p:tgtEl>
                                        <p:attrNameLst>
                                          <p:attrName>style.visibility</p:attrName>
                                        </p:attrNameLst>
                                      </p:cBhvr>
                                      <p:to>
                                        <p:strVal val="visible"/>
                                      </p:to>
                                    </p:set>
                                    <p:animEffect transition="in" filter="fade">
                                      <p:cBhvr additive="repl">
                                        <p:cTn id="13" dur="500"/>
                                        <p:tgtEl>
                                          <p:spTgt spid="133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fill="hold" nodeType="clickEffect">
                                  <p:stCondLst>
                                    <p:cond delay="0"/>
                                  </p:stCondLst>
                                  <p:childTnLst>
                                    <p:set>
                                      <p:cBhvr additive="repl">
                                        <p:cTn id="17" dur="1" fill="hold">
                                          <p:stCondLst>
                                            <p:cond delay="0"/>
                                          </p:stCondLst>
                                        </p:cTn>
                                        <p:tgtEl>
                                          <p:spTgt spid="13329"/>
                                        </p:tgtEl>
                                        <p:attrNameLst>
                                          <p:attrName>style.visibility</p:attrName>
                                        </p:attrNameLst>
                                      </p:cBhvr>
                                      <p:to>
                                        <p:strVal val="visible"/>
                                      </p:to>
                                    </p:set>
                                    <p:animEffect transition="in" filter="fade">
                                      <p:cBhvr additive="repl">
                                        <p:cTn id="18" dur="500"/>
                                        <p:tgtEl>
                                          <p:spTgt spid="13329"/>
                                        </p:tgtEl>
                                      </p:cBhvr>
                                    </p:animEffect>
                                  </p:childTnLst>
                                </p:cTn>
                              </p:par>
                              <p:par>
                                <p:cTn id="19" presetID="10" presetClass="entr" fill="hold" nodeType="withEffect">
                                  <p:stCondLst>
                                    <p:cond delay="0"/>
                                  </p:stCondLst>
                                  <p:childTnLst>
                                    <p:set>
                                      <p:cBhvr additive="repl">
                                        <p:cTn id="20" dur="1" fill="hold">
                                          <p:stCondLst>
                                            <p:cond delay="0"/>
                                          </p:stCondLst>
                                        </p:cTn>
                                        <p:tgtEl>
                                          <p:spTgt spid="13323"/>
                                        </p:tgtEl>
                                        <p:attrNameLst>
                                          <p:attrName>style.visibility</p:attrName>
                                        </p:attrNameLst>
                                      </p:cBhvr>
                                      <p:to>
                                        <p:strVal val="visible"/>
                                      </p:to>
                                    </p:set>
                                    <p:animEffect transition="in" filter="fade">
                                      <p:cBhvr additive="repl">
                                        <p:cTn id="21" dur="500"/>
                                        <p:tgtEl>
                                          <p:spTgt spid="133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fill="hold" nodeType="clickEffect">
                                  <p:stCondLst>
                                    <p:cond delay="0"/>
                                  </p:stCondLst>
                                  <p:childTnLst>
                                    <p:set>
                                      <p:cBhvr additive="repl">
                                        <p:cTn id="25" dur="1" fill="hold">
                                          <p:stCondLst>
                                            <p:cond delay="0"/>
                                          </p:stCondLst>
                                        </p:cTn>
                                        <p:tgtEl>
                                          <p:spTgt spid="13327"/>
                                        </p:tgtEl>
                                        <p:attrNameLst>
                                          <p:attrName>style.visibility</p:attrName>
                                        </p:attrNameLst>
                                      </p:cBhvr>
                                      <p:to>
                                        <p:strVal val="visible"/>
                                      </p:to>
                                    </p:set>
                                    <p:animEffect transition="in" filter="fade">
                                      <p:cBhvr additive="repl">
                                        <p:cTn id="26" dur="500"/>
                                        <p:tgtEl>
                                          <p:spTgt spid="13327"/>
                                        </p:tgtEl>
                                      </p:cBhvr>
                                    </p:animEffect>
                                  </p:childTnLst>
                                </p:cTn>
                              </p:par>
                              <p:par>
                                <p:cTn id="27" presetID="10" presetClass="entr" fill="hold" nodeType="withEffect">
                                  <p:stCondLst>
                                    <p:cond delay="0"/>
                                  </p:stCondLst>
                                  <p:childTnLst>
                                    <p:set>
                                      <p:cBhvr additive="repl">
                                        <p:cTn id="28" dur="1" fill="hold">
                                          <p:stCondLst>
                                            <p:cond delay="0"/>
                                          </p:stCondLst>
                                        </p:cTn>
                                        <p:tgtEl>
                                          <p:spTgt spid="13321"/>
                                        </p:tgtEl>
                                        <p:attrNameLst>
                                          <p:attrName>style.visibility</p:attrName>
                                        </p:attrNameLst>
                                      </p:cBhvr>
                                      <p:to>
                                        <p:strVal val="visible"/>
                                      </p:to>
                                    </p:set>
                                    <p:animEffect transition="in" filter="fade">
                                      <p:cBhvr additive="repl">
                                        <p:cTn id="29" dur="500"/>
                                        <p:tgtEl>
                                          <p:spTgt spid="133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fill="hold" nodeType="clickEffect">
                                  <p:stCondLst>
                                    <p:cond delay="0"/>
                                  </p:stCondLst>
                                  <p:childTnLst>
                                    <p:set>
                                      <p:cBhvr additive="repl">
                                        <p:cTn id="33" dur="1" fill="hold">
                                          <p:stCondLst>
                                            <p:cond delay="0"/>
                                          </p:stCondLst>
                                        </p:cTn>
                                        <p:tgtEl>
                                          <p:spTgt spid="13328"/>
                                        </p:tgtEl>
                                        <p:attrNameLst>
                                          <p:attrName>style.visibility</p:attrName>
                                        </p:attrNameLst>
                                      </p:cBhvr>
                                      <p:to>
                                        <p:strVal val="visible"/>
                                      </p:to>
                                    </p:set>
                                    <p:animEffect transition="in" filter="fade">
                                      <p:cBhvr additive="repl">
                                        <p:cTn id="34" dur="500"/>
                                        <p:tgtEl>
                                          <p:spTgt spid="13328"/>
                                        </p:tgtEl>
                                      </p:cBhvr>
                                    </p:animEffect>
                                  </p:childTnLst>
                                </p:cTn>
                              </p:par>
                              <p:par>
                                <p:cTn id="35" presetID="10" presetClass="entr" fill="hold" nodeType="withEffect">
                                  <p:stCondLst>
                                    <p:cond delay="0"/>
                                  </p:stCondLst>
                                  <p:childTnLst>
                                    <p:set>
                                      <p:cBhvr additive="repl">
                                        <p:cTn id="36" dur="1" fill="hold">
                                          <p:stCondLst>
                                            <p:cond delay="0"/>
                                          </p:stCondLst>
                                        </p:cTn>
                                        <p:tgtEl>
                                          <p:spTgt spid="13320"/>
                                        </p:tgtEl>
                                        <p:attrNameLst>
                                          <p:attrName>style.visibility</p:attrName>
                                        </p:attrNameLst>
                                      </p:cBhvr>
                                      <p:to>
                                        <p:strVal val="visible"/>
                                      </p:to>
                                    </p:set>
                                    <p:animEffect transition="in" filter="fade">
                                      <p:cBhvr additive="repl">
                                        <p:cTn id="37" dur="500"/>
                                        <p:tgtEl>
                                          <p:spTgt spid="13320"/>
                                        </p:tgtEl>
                                      </p:cBhvr>
                                    </p:animEffect>
                                  </p:childTnLst>
                                </p:cTn>
                              </p:par>
                              <p:par>
                                <p:cTn id="38" presetID="10" presetClass="entr" fill="hold" grpId="0" nodeType="withEffect" nodePh="1">
                                  <p:stCondLst>
                                    <p:cond delay="0"/>
                                  </p:stCondLst>
                                  <p:endCondLst>
                                    <p:cond delay="0"/>
                                    <p:cond evt="begin" delay="0">
                                      <p:tn val="38"/>
                                    </p:cond>
                                  </p:endCondLst>
                                  <p:childTnLst>
                                    <p:set>
                                      <p:cBhvr additive="repl">
                                        <p:cTn id="39" dur="1" fill="hold">
                                          <p:stCondLst>
                                            <p:cond delay="0"/>
                                          </p:stCondLst>
                                        </p:cTn>
                                        <p:tgtEl>
                                          <p:spTgt spid="13325"/>
                                        </p:tgtEl>
                                        <p:attrNameLst>
                                          <p:attrName>style.visibility</p:attrName>
                                        </p:attrNameLst>
                                      </p:cBhvr>
                                      <p:to>
                                        <p:strVal val="visible"/>
                                      </p:to>
                                    </p:set>
                                    <p:animEffect transition="in" filter="fade">
                                      <p:cBhvr additive="repl">
                                        <p:cTn id="40" dur="500"/>
                                        <p:tgtEl>
                                          <p:spTgt spid="13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4" grpId="0" animBg="1"/>
      <p:bldP spid="13325"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22" name="Text Box 6"/>
          <p:cNvSpPr txBox="1">
            <a:spLocks noChangeArrowheads="1"/>
          </p:cNvSpPr>
          <p:nvPr/>
        </p:nvSpPr>
        <p:spPr bwMode="auto">
          <a:xfrm>
            <a:off x="323850" y="195263"/>
            <a:ext cx="6408738" cy="576262"/>
          </a:xfrm>
          <a:prstGeom prst="rect">
            <a:avLst/>
          </a:prstGeom>
          <a:noFill/>
          <a:ln w="9525">
            <a:noFill/>
            <a:round/>
            <a:headEnd/>
            <a:tailEnd/>
          </a:ln>
          <a:effectLst/>
        </p:spPr>
        <p:txBody>
          <a:bodyPr lIns="0" tIns="0" rIns="0" bIns="0" anchor="b">
            <a:prstTxWarp prst="textNoShape">
              <a:avLst/>
            </a:prstTxWarp>
          </a:bodyPr>
          <a:lstStyle/>
          <a:p>
            <a:pPr hangingPunct="1">
              <a:lnSpc>
                <a:spcPct val="100000"/>
              </a:lnSpc>
              <a:tabLst>
                <a:tab pos="723900" algn="l"/>
                <a:tab pos="1447800" algn="l"/>
                <a:tab pos="2171700" algn="l"/>
                <a:tab pos="2895600" algn="l"/>
                <a:tab pos="3619500" algn="l"/>
                <a:tab pos="4343400" algn="l"/>
                <a:tab pos="5067300" algn="l"/>
                <a:tab pos="5791200" algn="l"/>
              </a:tabLst>
            </a:pPr>
            <a:r>
              <a:rPr lang="en-US" dirty="0" err="1" smtClean="0">
                <a:solidFill>
                  <a:srgbClr val="000000"/>
                </a:solidFill>
                <a:ea typeface="Arial Unicode MS" charset="0"/>
                <a:cs typeface="Arial Unicode MS" charset="0"/>
              </a:rPr>
              <a:t>Relevante</a:t>
            </a:r>
            <a:r>
              <a:rPr lang="en-US" dirty="0" smtClean="0">
                <a:solidFill>
                  <a:srgbClr val="000000"/>
                </a:solidFill>
                <a:ea typeface="Arial Unicode MS" charset="0"/>
                <a:cs typeface="Arial Unicode MS" charset="0"/>
              </a:rPr>
              <a:t> </a:t>
            </a:r>
            <a:r>
              <a:rPr lang="en-US" dirty="0" err="1" smtClean="0">
                <a:solidFill>
                  <a:srgbClr val="000000"/>
                </a:solidFill>
                <a:ea typeface="Arial Unicode MS" charset="0"/>
                <a:cs typeface="Arial Unicode MS" charset="0"/>
              </a:rPr>
              <a:t>Statistiken</a:t>
            </a:r>
            <a:r>
              <a:rPr lang="en-US" dirty="0" smtClean="0">
                <a:solidFill>
                  <a:srgbClr val="000000"/>
                </a:solidFill>
                <a:ea typeface="Arial Unicode MS" charset="0"/>
                <a:cs typeface="Arial Unicode MS" charset="0"/>
              </a:rPr>
              <a:t> </a:t>
            </a:r>
            <a:r>
              <a:rPr lang="en-US" dirty="0" err="1" smtClean="0">
                <a:solidFill>
                  <a:srgbClr val="000000"/>
                </a:solidFill>
                <a:ea typeface="Arial Unicode MS" charset="0"/>
                <a:cs typeface="Arial Unicode MS" charset="0"/>
              </a:rPr>
              <a:t>zu</a:t>
            </a:r>
            <a:r>
              <a:rPr lang="en-US" dirty="0" smtClean="0">
                <a:solidFill>
                  <a:srgbClr val="000000"/>
                </a:solidFill>
                <a:ea typeface="Arial Unicode MS" charset="0"/>
                <a:cs typeface="Arial Unicode MS" charset="0"/>
              </a:rPr>
              <a:t> </a:t>
            </a:r>
            <a:r>
              <a:rPr lang="en-US" dirty="0" err="1" smtClean="0">
                <a:solidFill>
                  <a:srgbClr val="000000"/>
                </a:solidFill>
                <a:ea typeface="Arial Unicode MS" charset="0"/>
                <a:cs typeface="Arial Unicode MS" charset="0"/>
              </a:rPr>
              <a:t>Erneuerbare</a:t>
            </a:r>
            <a:r>
              <a:rPr lang="en-US" dirty="0" smtClean="0">
                <a:solidFill>
                  <a:srgbClr val="000000"/>
                </a:solidFill>
                <a:ea typeface="Arial Unicode MS" charset="0"/>
                <a:cs typeface="Arial Unicode MS" charset="0"/>
              </a:rPr>
              <a:t> </a:t>
            </a:r>
            <a:r>
              <a:rPr lang="en-US" dirty="0" err="1" smtClean="0">
                <a:solidFill>
                  <a:srgbClr val="000000"/>
                </a:solidFill>
                <a:ea typeface="Arial Unicode MS" charset="0"/>
                <a:cs typeface="Arial Unicode MS" charset="0"/>
              </a:rPr>
              <a:t>Energien</a:t>
            </a:r>
            <a:endParaRPr lang="en-US" dirty="0">
              <a:solidFill>
                <a:srgbClr val="000000"/>
              </a:solidFill>
              <a:ea typeface="Arial Unicode MS" charset="0"/>
              <a:cs typeface="Arial Unicode MS" charset="0"/>
            </a:endParaRPr>
          </a:p>
        </p:txBody>
      </p:sp>
      <p:pic>
        <p:nvPicPr>
          <p:cNvPr id="22" name="Picture 21" descr="Bildschirmfoto 2017-04-27 um 11.28.52.png"/>
          <p:cNvPicPr>
            <a:picLocks noChangeAspect="1"/>
          </p:cNvPicPr>
          <p:nvPr/>
        </p:nvPicPr>
        <p:blipFill>
          <a:blip r:embed="rId3"/>
          <a:srcRect b="5287"/>
          <a:stretch>
            <a:fillRect/>
          </a:stretch>
        </p:blipFill>
        <p:spPr>
          <a:xfrm>
            <a:off x="304800" y="944574"/>
            <a:ext cx="8610600" cy="3989376"/>
          </a:xfrm>
          <a:prstGeom prst="rect">
            <a:avLst/>
          </a:prstGeom>
        </p:spPr>
      </p:pic>
      <p:sp>
        <p:nvSpPr>
          <p:cNvPr id="4" name="TextBox 3"/>
          <p:cNvSpPr txBox="1"/>
          <p:nvPr/>
        </p:nvSpPr>
        <p:spPr>
          <a:xfrm>
            <a:off x="850531" y="1047750"/>
            <a:ext cx="2121269" cy="353174"/>
          </a:xfrm>
          <a:prstGeom prst="rect">
            <a:avLst/>
          </a:prstGeom>
          <a:solidFill>
            <a:schemeClr val="bg1"/>
          </a:solidFill>
        </p:spPr>
        <p:txBody>
          <a:bodyPr wrap="none" rtlCol="0">
            <a:spAutoFit/>
          </a:bodyPr>
          <a:lstStyle/>
          <a:p>
            <a:r>
              <a:rPr lang="de-CH" b="1" dirty="0" smtClean="0">
                <a:solidFill>
                  <a:srgbClr val="808000"/>
                </a:solidFill>
              </a:rPr>
              <a:t>Name of </a:t>
            </a:r>
            <a:r>
              <a:rPr lang="de-CH" b="1" dirty="0" err="1" smtClean="0">
                <a:solidFill>
                  <a:srgbClr val="808000"/>
                </a:solidFill>
              </a:rPr>
              <a:t>the</a:t>
            </a:r>
            <a:r>
              <a:rPr lang="de-CH" b="1" dirty="0" smtClean="0">
                <a:solidFill>
                  <a:srgbClr val="808000"/>
                </a:solidFill>
              </a:rPr>
              <a:t> band</a:t>
            </a:r>
            <a:endParaRPr lang="de-CH" b="1" dirty="0">
              <a:solidFill>
                <a:srgbClr val="808000"/>
              </a:solidFill>
            </a:endParaRPr>
          </a:p>
        </p:txBody>
      </p:sp>
      <p:sp>
        <p:nvSpPr>
          <p:cNvPr id="5" name="TextBox 4"/>
          <p:cNvSpPr txBox="1"/>
          <p:nvPr/>
        </p:nvSpPr>
        <p:spPr>
          <a:xfrm>
            <a:off x="5181600" y="971550"/>
            <a:ext cx="1676400" cy="353174"/>
          </a:xfrm>
          <a:prstGeom prst="rect">
            <a:avLst/>
          </a:prstGeom>
          <a:solidFill>
            <a:schemeClr val="bg1"/>
          </a:solidFill>
        </p:spPr>
        <p:txBody>
          <a:bodyPr wrap="square" rtlCol="0">
            <a:spAutoFit/>
          </a:bodyPr>
          <a:lstStyle/>
          <a:p>
            <a:pPr algn="ctr"/>
            <a:r>
              <a:rPr lang="de-CH" b="1" dirty="0" err="1" smtClean="0">
                <a:solidFill>
                  <a:srgbClr val="808000"/>
                </a:solidFill>
              </a:rPr>
              <a:t>Origin</a:t>
            </a:r>
            <a:endParaRPr lang="de-CH" b="1" dirty="0">
              <a:solidFill>
                <a:srgbClr val="808000"/>
              </a:solidFill>
            </a:endParaRPr>
          </a:p>
        </p:txBody>
      </p:sp>
      <p:sp>
        <p:nvSpPr>
          <p:cNvPr id="6" name="TextBox 5"/>
          <p:cNvSpPr txBox="1"/>
          <p:nvPr/>
        </p:nvSpPr>
        <p:spPr>
          <a:xfrm>
            <a:off x="990600" y="2980576"/>
            <a:ext cx="2056973" cy="353174"/>
          </a:xfrm>
          <a:prstGeom prst="rect">
            <a:avLst/>
          </a:prstGeom>
          <a:solidFill>
            <a:schemeClr val="bg1"/>
          </a:solidFill>
        </p:spPr>
        <p:txBody>
          <a:bodyPr wrap="none" rtlCol="0">
            <a:spAutoFit/>
          </a:bodyPr>
          <a:lstStyle/>
          <a:p>
            <a:r>
              <a:rPr lang="de-CH" b="1" dirty="0" smtClean="0">
                <a:solidFill>
                  <a:srgbClr val="808000"/>
                </a:solidFill>
              </a:rPr>
              <a:t>Level of </a:t>
            </a:r>
            <a:r>
              <a:rPr lang="de-CH" b="1" dirty="0" err="1" smtClean="0">
                <a:solidFill>
                  <a:srgbClr val="808000"/>
                </a:solidFill>
              </a:rPr>
              <a:t>urbanity</a:t>
            </a:r>
            <a:endParaRPr lang="de-CH" b="1" dirty="0">
              <a:solidFill>
                <a:srgbClr val="808000"/>
              </a:solidFill>
            </a:endParaRPr>
          </a:p>
        </p:txBody>
      </p:sp>
      <p:sp>
        <p:nvSpPr>
          <p:cNvPr id="7" name="TextBox 6"/>
          <p:cNvSpPr txBox="1"/>
          <p:nvPr/>
        </p:nvSpPr>
        <p:spPr>
          <a:xfrm>
            <a:off x="4876800" y="2980576"/>
            <a:ext cx="2416572" cy="353174"/>
          </a:xfrm>
          <a:prstGeom prst="rect">
            <a:avLst/>
          </a:prstGeom>
          <a:solidFill>
            <a:schemeClr val="bg1"/>
          </a:solidFill>
        </p:spPr>
        <p:txBody>
          <a:bodyPr wrap="none" rtlCol="0">
            <a:spAutoFit/>
          </a:bodyPr>
          <a:lstStyle/>
          <a:p>
            <a:r>
              <a:rPr lang="de-CH" b="1" dirty="0" smtClean="0">
                <a:solidFill>
                  <a:srgbClr val="808000"/>
                </a:solidFill>
              </a:rPr>
              <a:t>Musical </a:t>
            </a:r>
            <a:r>
              <a:rPr lang="de-CH" b="1" dirty="0" err="1" smtClean="0">
                <a:solidFill>
                  <a:srgbClr val="808000"/>
                </a:solidFill>
              </a:rPr>
              <a:t>instruments</a:t>
            </a:r>
            <a:endParaRPr lang="de-CH" b="1" dirty="0">
              <a:solidFill>
                <a:srgbClr val="808000"/>
              </a:solidFill>
            </a:endParaRPr>
          </a:p>
        </p:txBody>
      </p:sp>
      <p:sp>
        <p:nvSpPr>
          <p:cNvPr id="8" name="TextBox 7"/>
          <p:cNvSpPr txBox="1"/>
          <p:nvPr/>
        </p:nvSpPr>
        <p:spPr>
          <a:xfrm>
            <a:off x="3429000" y="1885950"/>
            <a:ext cx="1143000" cy="514910"/>
          </a:xfrm>
          <a:prstGeom prst="rect">
            <a:avLst/>
          </a:prstGeom>
          <a:solidFill>
            <a:schemeClr val="bg1"/>
          </a:solidFill>
        </p:spPr>
        <p:txBody>
          <a:bodyPr wrap="square" rtlCol="0">
            <a:spAutoFit/>
          </a:bodyPr>
          <a:lstStyle/>
          <a:p>
            <a:pPr>
              <a:spcBef>
                <a:spcPts val="600"/>
              </a:spcBef>
            </a:pPr>
            <a:r>
              <a:rPr lang="de-CH" sz="1200" dirty="0" err="1" smtClean="0"/>
              <a:t>Metaphor</a:t>
            </a:r>
            <a:endParaRPr lang="de-CH" sz="1200" dirty="0" smtClean="0"/>
          </a:p>
          <a:p>
            <a:pPr>
              <a:spcBef>
                <a:spcPts val="600"/>
              </a:spcBef>
            </a:pPr>
            <a:r>
              <a:rPr lang="de-CH" sz="1200" dirty="0" err="1" smtClean="0"/>
              <a:t>Subject</a:t>
            </a:r>
            <a:endParaRPr lang="de-CH" sz="1200" dirty="0"/>
          </a:p>
        </p:txBody>
      </p:sp>
      <p:sp>
        <p:nvSpPr>
          <p:cNvPr id="9" name="TextBox 8"/>
          <p:cNvSpPr txBox="1"/>
          <p:nvPr/>
        </p:nvSpPr>
        <p:spPr>
          <a:xfrm>
            <a:off x="7543800" y="1885950"/>
            <a:ext cx="1143000" cy="514910"/>
          </a:xfrm>
          <a:prstGeom prst="rect">
            <a:avLst/>
          </a:prstGeom>
          <a:solidFill>
            <a:schemeClr val="bg1"/>
          </a:solidFill>
        </p:spPr>
        <p:txBody>
          <a:bodyPr wrap="square" rtlCol="0">
            <a:spAutoFit/>
          </a:bodyPr>
          <a:lstStyle/>
          <a:p>
            <a:pPr>
              <a:spcBef>
                <a:spcPts val="600"/>
              </a:spcBef>
            </a:pPr>
            <a:r>
              <a:rPr lang="de-CH" sz="1200" dirty="0" smtClean="0"/>
              <a:t>Germany</a:t>
            </a:r>
          </a:p>
          <a:p>
            <a:pPr>
              <a:spcBef>
                <a:spcPts val="600"/>
              </a:spcBef>
            </a:pPr>
            <a:r>
              <a:rPr lang="de-CH" sz="1200" dirty="0" err="1" smtClean="0"/>
              <a:t>Switzerland</a:t>
            </a:r>
            <a:endParaRPr lang="de-CH" sz="1200" dirty="0"/>
          </a:p>
        </p:txBody>
      </p:sp>
      <p:sp>
        <p:nvSpPr>
          <p:cNvPr id="10" name="TextBox 9"/>
          <p:cNvSpPr txBox="1"/>
          <p:nvPr/>
        </p:nvSpPr>
        <p:spPr>
          <a:xfrm>
            <a:off x="7620000" y="3435309"/>
            <a:ext cx="1143000" cy="1496820"/>
          </a:xfrm>
          <a:prstGeom prst="rect">
            <a:avLst/>
          </a:prstGeom>
          <a:solidFill>
            <a:schemeClr val="bg1"/>
          </a:solidFill>
        </p:spPr>
        <p:txBody>
          <a:bodyPr wrap="square" rtlCol="0">
            <a:spAutoFit/>
          </a:bodyPr>
          <a:lstStyle/>
          <a:p>
            <a:pPr>
              <a:spcBef>
                <a:spcPts val="500"/>
              </a:spcBef>
            </a:pPr>
            <a:r>
              <a:rPr lang="de-CH" sz="1200" dirty="0" err="1" smtClean="0"/>
              <a:t>Drums</a:t>
            </a:r>
            <a:endParaRPr lang="de-CH" sz="1200" dirty="0" smtClean="0"/>
          </a:p>
          <a:p>
            <a:pPr>
              <a:spcBef>
                <a:spcPts val="500"/>
              </a:spcBef>
            </a:pPr>
            <a:r>
              <a:rPr lang="de-CH" sz="1200" dirty="0" smtClean="0"/>
              <a:t>Bass</a:t>
            </a:r>
          </a:p>
          <a:p>
            <a:pPr>
              <a:spcBef>
                <a:spcPts val="500"/>
              </a:spcBef>
            </a:pPr>
            <a:r>
              <a:rPr lang="de-CH" sz="1200" dirty="0" err="1" smtClean="0"/>
              <a:t>Synth</a:t>
            </a:r>
            <a:endParaRPr lang="de-CH" sz="1200" dirty="0" smtClean="0"/>
          </a:p>
          <a:p>
            <a:pPr>
              <a:spcBef>
                <a:spcPts val="500"/>
              </a:spcBef>
            </a:pPr>
            <a:r>
              <a:rPr lang="de-CH" sz="1200" dirty="0" err="1" smtClean="0"/>
              <a:t>Vox</a:t>
            </a:r>
            <a:endParaRPr lang="de-CH" sz="1200" dirty="0" smtClean="0"/>
          </a:p>
          <a:p>
            <a:pPr>
              <a:spcBef>
                <a:spcPts val="500"/>
              </a:spcBef>
            </a:pPr>
            <a:r>
              <a:rPr lang="de-CH" sz="1200" dirty="0" err="1" smtClean="0"/>
              <a:t>Chimes</a:t>
            </a:r>
            <a:endParaRPr lang="de-CH" sz="1200" dirty="0" smtClean="0"/>
          </a:p>
          <a:p>
            <a:pPr>
              <a:spcBef>
                <a:spcPts val="500"/>
              </a:spcBef>
            </a:pPr>
            <a:r>
              <a:rPr lang="de-CH" sz="1200" dirty="0" err="1" smtClean="0"/>
              <a:t>Guitar</a:t>
            </a:r>
            <a:endParaRPr lang="de-CH" sz="1200" dirty="0" smtClean="0"/>
          </a:p>
        </p:txBody>
      </p:sp>
    </p:spTree>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VCTCREATESHAPEHANDLED" val="0"/>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VCT-BODYINDENTATION" val="0;0;0;0;0;14.25;14.09646;28.34646;28.25;42.5;28.25;42.5;28.25;42.5;28.25;42.5;28.25;42.5;"/>
  <p:tag name="VCT-BULLETVISIBILITY" val="G  *******"/>
  <p:tag name="VCTCREATESHAPEHANDLED" val="0"/>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VCTCREATESHAPEHANDLED" val="0"/>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VCTCREATESHAPEHANDLED" val="0"/>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VCTCREATESHAPEHANDLED" val="0"/>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VCTCREATESHAPEHANDLED" val="0"/>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VCTCREATESHAPEHANDLED" val="0"/>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QdUapzF110y7phHRKJ1XAQ"/>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QdUapzF110y7phHRKJ1XAQ"/>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VCTCREATESHAPEHANDLED" val="0"/>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VCTCREATESHAPEHANDLED" val="0"/>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VCTCREATESHAPEHANDLED" val="0"/>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VCTCREATESHAPEHANDLED" val="0"/>
</p:tagLst>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1397</TotalTime>
  <Words>993</Words>
  <PresentationFormat>On-screen Show (16:9)</PresentationFormat>
  <Paragraphs>94</Paragraphs>
  <Slides>11</Slides>
  <Notes>7</Notes>
  <HiddenSlides>0</HiddenSlides>
  <MMClips>0</MMClips>
  <ScaleCrop>false</ScaleCrop>
  <HeadingPairs>
    <vt:vector size="6" baseType="variant">
      <vt:variant>
        <vt:lpstr>Design Template</vt:lpstr>
      </vt:variant>
      <vt:variant>
        <vt:i4>4</vt:i4>
      </vt:variant>
      <vt:variant>
        <vt:lpstr>Embedded OLE Servers</vt:lpstr>
      </vt:variant>
      <vt:variant>
        <vt:i4>0</vt:i4>
      </vt:variant>
      <vt:variant>
        <vt:lpstr>Slide Titles</vt:lpstr>
      </vt:variant>
      <vt:variant>
        <vt:i4>11</vt:i4>
      </vt:variant>
    </vt:vector>
  </HeadingPairs>
  <TitlesOfParts>
    <vt:vector size="15" baseType="lpstr">
      <vt:lpstr>Office Theme</vt:lpstr>
      <vt:lpstr>Office Theme</vt:lpstr>
      <vt:lpstr>Office Theme</vt:lpstr>
      <vt:lpstr>Office Theme</vt:lpstr>
      <vt:lpstr>Slide 1</vt:lpstr>
      <vt:lpstr>Slide 2</vt:lpstr>
      <vt:lpstr>Why do we do that? </vt:lpstr>
      <vt:lpstr>Slide 4</vt:lpstr>
      <vt:lpstr>Slide 5</vt:lpstr>
      <vt:lpstr>Slide 6</vt:lpstr>
      <vt:lpstr>And how does it sound?</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Bruno Zgraggen</cp:lastModifiedBy>
  <cp:revision>83</cp:revision>
  <cp:lastPrinted>1601-01-01T00:00:00Z</cp:lastPrinted>
  <dcterms:created xsi:type="dcterms:W3CDTF">2017-05-13T18:44:56Z</dcterms:created>
  <dcterms:modified xsi:type="dcterms:W3CDTF">2017-05-13T18:47:02Z</dcterms:modified>
</cp:coreProperties>
</file>